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8"/>
  </p:notesMasterIdLst>
  <p:handoutMasterIdLst>
    <p:handoutMasterId r:id="rId29"/>
  </p:handoutMasterIdLst>
  <p:sldIdLst>
    <p:sldId id="256" r:id="rId3"/>
    <p:sldId id="257" r:id="rId4"/>
    <p:sldId id="298" r:id="rId5"/>
    <p:sldId id="261" r:id="rId6"/>
    <p:sldId id="262" r:id="rId7"/>
    <p:sldId id="294" r:id="rId8"/>
    <p:sldId id="275" r:id="rId9"/>
    <p:sldId id="292" r:id="rId10"/>
    <p:sldId id="269" r:id="rId11"/>
    <p:sldId id="270" r:id="rId12"/>
    <p:sldId id="271" r:id="rId13"/>
    <p:sldId id="291" r:id="rId14"/>
    <p:sldId id="279" r:id="rId15"/>
    <p:sldId id="286" r:id="rId16"/>
    <p:sldId id="287" r:id="rId17"/>
    <p:sldId id="288" r:id="rId18"/>
    <p:sldId id="285" r:id="rId19"/>
    <p:sldId id="295" r:id="rId20"/>
    <p:sldId id="296" r:id="rId21"/>
    <p:sldId id="299" r:id="rId22"/>
    <p:sldId id="300" r:id="rId23"/>
    <p:sldId id="301" r:id="rId24"/>
    <p:sldId id="302" r:id="rId25"/>
    <p:sldId id="303" r:id="rId26"/>
    <p:sldId id="304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64BD"/>
    <a:srgbClr val="FEF3CD"/>
    <a:srgbClr val="FADFD7"/>
    <a:srgbClr val="E3F0D9"/>
    <a:srgbClr val="F2F2F2"/>
    <a:srgbClr val="0065BD"/>
    <a:srgbClr val="B2D084"/>
    <a:srgbClr val="71D89C"/>
    <a:srgbClr val="69CF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ADB238-76C1-8946-B850-E9DB83F5412D}" v="4701" dt="2024-02-23T08:59:39.290"/>
    <p1510:client id="{C03B89BF-8ACC-F545-AE63-463ED62001B9}" v="2" dt="2024-02-23T09:37:57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9"/>
    <p:restoredTop sz="53049"/>
  </p:normalViewPr>
  <p:slideViewPr>
    <p:cSldViewPr snapToGrid="0">
      <p:cViewPr varScale="1">
        <p:scale>
          <a:sx n="57" d="100"/>
          <a:sy n="57" d="100"/>
        </p:scale>
        <p:origin x="29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chngoc doan" userId="9defc621a432ca88" providerId="LiveId" clId="{A5ADB238-76C1-8946-B850-E9DB83F5412D}"/>
    <pc:docChg chg="undo redo custSel addSld delSld modSld sldOrd addSection delSection modSection">
      <pc:chgData name="bachngoc doan" userId="9defc621a432ca88" providerId="LiveId" clId="{A5ADB238-76C1-8946-B850-E9DB83F5412D}" dt="2024-02-23T08:59:39.290" v="40637" actId="20577"/>
      <pc:docMkLst>
        <pc:docMk/>
      </pc:docMkLst>
      <pc:sldChg chg="addSp delSp modSp mod delAnim modAnim modNotes modNotesTx">
        <pc:chgData name="bachngoc doan" userId="9defc621a432ca88" providerId="LiveId" clId="{A5ADB238-76C1-8946-B850-E9DB83F5412D}" dt="2024-02-23T06:51:58.945" v="40609" actId="5793"/>
        <pc:sldMkLst>
          <pc:docMk/>
          <pc:sldMk cId="0" sldId="256"/>
        </pc:sldMkLst>
        <pc:spChg chg="mod">
          <ac:chgData name="bachngoc doan" userId="9defc621a432ca88" providerId="LiveId" clId="{A5ADB238-76C1-8946-B850-E9DB83F5412D}" dt="2024-02-16T10:33:29.064" v="3" actId="20577"/>
          <ac:spMkLst>
            <pc:docMk/>
            <pc:sldMk cId="0" sldId="256"/>
            <ac:spMk id="196" creationId="{00000000-0000-0000-0000-000000000000}"/>
          </ac:spMkLst>
        </pc:spChg>
        <pc:spChg chg="mod">
          <ac:chgData name="bachngoc doan" userId="9defc621a432ca88" providerId="LiveId" clId="{A5ADB238-76C1-8946-B850-E9DB83F5412D}" dt="2024-02-16T10:33:42.369" v="19" actId="20577"/>
          <ac:spMkLst>
            <pc:docMk/>
            <pc:sldMk cId="0" sldId="256"/>
            <ac:spMk id="197" creationId="{00000000-0000-0000-0000-000000000000}"/>
          </ac:spMkLst>
        </pc:spChg>
        <pc:spChg chg="mod">
          <ac:chgData name="bachngoc doan" userId="9defc621a432ca88" providerId="LiveId" clId="{A5ADB238-76C1-8946-B850-E9DB83F5412D}" dt="2024-02-20T07:39:53.375" v="8285" actId="20577"/>
          <ac:spMkLst>
            <pc:docMk/>
            <pc:sldMk cId="0" sldId="256"/>
            <ac:spMk id="198" creationId="{00000000-0000-0000-0000-000000000000}"/>
          </ac:spMkLst>
        </pc:spChg>
        <pc:spChg chg="mod">
          <ac:chgData name="bachngoc doan" userId="9defc621a432ca88" providerId="LiveId" clId="{A5ADB238-76C1-8946-B850-E9DB83F5412D}" dt="2024-02-20T07:40:03.463" v="8292" actId="20577"/>
          <ac:spMkLst>
            <pc:docMk/>
            <pc:sldMk cId="0" sldId="256"/>
            <ac:spMk id="199" creationId="{00000000-0000-0000-0000-000000000000}"/>
          </ac:spMkLst>
        </pc:spChg>
        <pc:spChg chg="del">
          <ac:chgData name="bachngoc doan" userId="9defc621a432ca88" providerId="LiveId" clId="{A5ADB238-76C1-8946-B850-E9DB83F5412D}" dt="2024-02-20T22:25:33.882" v="13135" actId="478"/>
          <ac:spMkLst>
            <pc:docMk/>
            <pc:sldMk cId="0" sldId="256"/>
            <ac:spMk id="201" creationId="{00000000-0000-0000-0000-000000000000}"/>
          </ac:spMkLst>
        </pc:spChg>
        <pc:picChg chg="add del mod">
          <ac:chgData name="bachngoc doan" userId="9defc621a432ca88" providerId="LiveId" clId="{A5ADB238-76C1-8946-B850-E9DB83F5412D}" dt="2024-02-20T22:26:46.617" v="13141" actId="478"/>
          <ac:picMkLst>
            <pc:docMk/>
            <pc:sldMk cId="0" sldId="256"/>
            <ac:picMk id="2" creationId="{8729EF91-FA45-4F35-724A-7C56B488A710}"/>
          </ac:picMkLst>
        </pc:picChg>
        <pc:picChg chg="add mod modCrop">
          <ac:chgData name="bachngoc doan" userId="9defc621a432ca88" providerId="LiveId" clId="{A5ADB238-76C1-8946-B850-E9DB83F5412D}" dt="2024-02-20T22:31:05.414" v="13153" actId="1036"/>
          <ac:picMkLst>
            <pc:docMk/>
            <pc:sldMk cId="0" sldId="256"/>
            <ac:picMk id="4" creationId="{9D1176E3-4A74-64D8-BA39-603417650E8A}"/>
          </ac:picMkLst>
        </pc:picChg>
      </pc:sldChg>
      <pc:sldChg chg="addSp delSp modSp mod modAnim modNotes modNotesTx">
        <pc:chgData name="bachngoc doan" userId="9defc621a432ca88" providerId="LiveId" clId="{A5ADB238-76C1-8946-B850-E9DB83F5412D}" dt="2024-02-22T20:18:41.068" v="39950" actId="20577"/>
        <pc:sldMkLst>
          <pc:docMk/>
          <pc:sldMk cId="0" sldId="257"/>
        </pc:sldMkLst>
        <pc:spChg chg="add del mod">
          <ac:chgData name="bachngoc doan" userId="9defc621a432ca88" providerId="LiveId" clId="{A5ADB238-76C1-8946-B850-E9DB83F5412D}" dt="2024-02-20T07:40:19.617" v="8295"/>
          <ac:spMkLst>
            <pc:docMk/>
            <pc:sldMk cId="0" sldId="257"/>
            <ac:spMk id="2" creationId="{107A3394-9DB3-DCF3-9BB4-044A2A8A2D0D}"/>
          </ac:spMkLst>
        </pc:spChg>
        <pc:spChg chg="add del mod">
          <ac:chgData name="bachngoc doan" userId="9defc621a432ca88" providerId="LiveId" clId="{A5ADB238-76C1-8946-B850-E9DB83F5412D}" dt="2024-02-20T07:40:42.721" v="8298"/>
          <ac:spMkLst>
            <pc:docMk/>
            <pc:sldMk cId="0" sldId="257"/>
            <ac:spMk id="3" creationId="{F2A51002-89F5-83AC-48D1-F61525F32987}"/>
          </ac:spMkLst>
        </pc:spChg>
        <pc:spChg chg="add del mod">
          <ac:chgData name="bachngoc doan" userId="9defc621a432ca88" providerId="LiveId" clId="{A5ADB238-76C1-8946-B850-E9DB83F5412D}" dt="2024-02-20T07:41:11.424" v="8302"/>
          <ac:spMkLst>
            <pc:docMk/>
            <pc:sldMk cId="0" sldId="257"/>
            <ac:spMk id="4" creationId="{B986EAE6-F45D-BCF4-94F3-B464C8E56652}"/>
          </ac:spMkLst>
        </pc:spChg>
        <pc:spChg chg="add del mod">
          <ac:chgData name="bachngoc doan" userId="9defc621a432ca88" providerId="LiveId" clId="{A5ADB238-76C1-8946-B850-E9DB83F5412D}" dt="2024-02-20T07:41:12.225" v="8304"/>
          <ac:spMkLst>
            <pc:docMk/>
            <pc:sldMk cId="0" sldId="257"/>
            <ac:spMk id="5" creationId="{012B3AB1-311F-072F-10CE-F0FF63C5AD04}"/>
          </ac:spMkLst>
        </pc:spChg>
        <pc:spChg chg="add del mod">
          <ac:chgData name="bachngoc doan" userId="9defc621a432ca88" providerId="LiveId" clId="{A5ADB238-76C1-8946-B850-E9DB83F5412D}" dt="2024-02-21T22:39:36.846" v="24132"/>
          <ac:spMkLst>
            <pc:docMk/>
            <pc:sldMk cId="0" sldId="257"/>
            <ac:spMk id="6" creationId="{DD3EE919-847C-702A-A132-A1F6793908E6}"/>
          </ac:spMkLst>
        </pc:spChg>
        <pc:spChg chg="add del mod">
          <ac:chgData name="bachngoc doan" userId="9defc621a432ca88" providerId="LiveId" clId="{A5ADB238-76C1-8946-B850-E9DB83F5412D}" dt="2024-02-21T22:39:37.773" v="24134"/>
          <ac:spMkLst>
            <pc:docMk/>
            <pc:sldMk cId="0" sldId="257"/>
            <ac:spMk id="7" creationId="{AF5E01B5-3B50-D236-630A-258F862E5AAC}"/>
          </ac:spMkLst>
        </pc:spChg>
        <pc:spChg chg="add del mod">
          <ac:chgData name="bachngoc doan" userId="9defc621a432ca88" providerId="LiveId" clId="{A5ADB238-76C1-8946-B850-E9DB83F5412D}" dt="2024-02-21T22:39:42.940" v="24138"/>
          <ac:spMkLst>
            <pc:docMk/>
            <pc:sldMk cId="0" sldId="257"/>
            <ac:spMk id="8" creationId="{310B6F5F-6F9B-A683-933D-EF8C4A9EDF1B}"/>
          </ac:spMkLst>
        </pc:spChg>
        <pc:spChg chg="add del mod">
          <ac:chgData name="bachngoc doan" userId="9defc621a432ca88" providerId="LiveId" clId="{A5ADB238-76C1-8946-B850-E9DB83F5412D}" dt="2024-02-21T22:39:43.776" v="24140"/>
          <ac:spMkLst>
            <pc:docMk/>
            <pc:sldMk cId="0" sldId="257"/>
            <ac:spMk id="9" creationId="{A2DC912C-673F-2422-A5E1-B68A2AB036BE}"/>
          </ac:spMkLst>
        </pc:spChg>
        <pc:spChg chg="add del mod">
          <ac:chgData name="bachngoc doan" userId="9defc621a432ca88" providerId="LiveId" clId="{A5ADB238-76C1-8946-B850-E9DB83F5412D}" dt="2024-02-22T19:01:32.773" v="39049" actId="478"/>
          <ac:spMkLst>
            <pc:docMk/>
            <pc:sldMk cId="0" sldId="257"/>
            <ac:spMk id="10" creationId="{6A84EBD4-5B7C-1699-F301-B2C574F4074B}"/>
          </ac:spMkLst>
        </pc:spChg>
        <pc:spChg chg="add mod">
          <ac:chgData name="bachngoc doan" userId="9defc621a432ca88" providerId="LiveId" clId="{A5ADB238-76C1-8946-B850-E9DB83F5412D}" dt="2024-02-22T19:29:54.404" v="39822" actId="14100"/>
          <ac:spMkLst>
            <pc:docMk/>
            <pc:sldMk cId="0" sldId="257"/>
            <ac:spMk id="11" creationId="{B1DC43B7-51C1-040D-0785-6233FFA19DF9}"/>
          </ac:spMkLst>
        </pc:spChg>
        <pc:spChg chg="add del mod">
          <ac:chgData name="bachngoc doan" userId="9defc621a432ca88" providerId="LiveId" clId="{A5ADB238-76C1-8946-B850-E9DB83F5412D}" dt="2024-02-22T19:01:40.760" v="39053" actId="478"/>
          <ac:spMkLst>
            <pc:docMk/>
            <pc:sldMk cId="0" sldId="257"/>
            <ac:spMk id="12" creationId="{7ADE7D3C-3241-24D9-0531-86AA51850676}"/>
          </ac:spMkLst>
        </pc:spChg>
        <pc:spChg chg="add mod">
          <ac:chgData name="bachngoc doan" userId="9defc621a432ca88" providerId="LiveId" clId="{A5ADB238-76C1-8946-B850-E9DB83F5412D}" dt="2024-02-22T19:01:52.717" v="39054"/>
          <ac:spMkLst>
            <pc:docMk/>
            <pc:sldMk cId="0" sldId="257"/>
            <ac:spMk id="14" creationId="{284D654F-7293-A7BB-8285-578F8EED101D}"/>
          </ac:spMkLst>
        </pc:spChg>
        <pc:spChg chg="add del mod">
          <ac:chgData name="bachngoc doan" userId="9defc621a432ca88" providerId="LiveId" clId="{A5ADB238-76C1-8946-B850-E9DB83F5412D}" dt="2024-02-22T19:17:58.570" v="39416" actId="478"/>
          <ac:spMkLst>
            <pc:docMk/>
            <pc:sldMk cId="0" sldId="257"/>
            <ac:spMk id="19" creationId="{56033AC8-0003-5704-3DC1-CBB2D529BCA8}"/>
          </ac:spMkLst>
        </pc:spChg>
        <pc:spChg chg="add del mod">
          <ac:chgData name="bachngoc doan" userId="9defc621a432ca88" providerId="LiveId" clId="{A5ADB238-76C1-8946-B850-E9DB83F5412D}" dt="2024-02-22T19:19:06.386" v="39444" actId="478"/>
          <ac:spMkLst>
            <pc:docMk/>
            <pc:sldMk cId="0" sldId="257"/>
            <ac:spMk id="36" creationId="{6E515742-0957-BE66-7987-D44C2385E69B}"/>
          </ac:spMkLst>
        </pc:spChg>
        <pc:spChg chg="add del mod">
          <ac:chgData name="bachngoc doan" userId="9defc621a432ca88" providerId="LiveId" clId="{A5ADB238-76C1-8946-B850-E9DB83F5412D}" dt="2024-02-22T19:19:04.830" v="39443" actId="478"/>
          <ac:spMkLst>
            <pc:docMk/>
            <pc:sldMk cId="0" sldId="257"/>
            <ac:spMk id="37" creationId="{34AC5176-B2F1-6BCC-793E-A1A78A8EF13D}"/>
          </ac:spMkLst>
        </pc:spChg>
        <pc:spChg chg="add del mod">
          <ac:chgData name="bachngoc doan" userId="9defc621a432ca88" providerId="LiveId" clId="{A5ADB238-76C1-8946-B850-E9DB83F5412D}" dt="2024-02-22T19:19:01.360" v="39440" actId="478"/>
          <ac:spMkLst>
            <pc:docMk/>
            <pc:sldMk cId="0" sldId="257"/>
            <ac:spMk id="38" creationId="{A29D0E7B-D066-0C23-454B-E262BB3D6488}"/>
          </ac:spMkLst>
        </pc:spChg>
        <pc:spChg chg="add del mod">
          <ac:chgData name="bachngoc doan" userId="9defc621a432ca88" providerId="LiveId" clId="{A5ADB238-76C1-8946-B850-E9DB83F5412D}" dt="2024-02-22T19:19:02.365" v="39441" actId="478"/>
          <ac:spMkLst>
            <pc:docMk/>
            <pc:sldMk cId="0" sldId="257"/>
            <ac:spMk id="39" creationId="{26F1B826-9725-0C1D-0484-E44AE07BBA8D}"/>
          </ac:spMkLst>
        </pc:spChg>
        <pc:spChg chg="add del mod">
          <ac:chgData name="bachngoc doan" userId="9defc621a432ca88" providerId="LiveId" clId="{A5ADB238-76C1-8946-B850-E9DB83F5412D}" dt="2024-02-22T19:19:03.459" v="39442" actId="478"/>
          <ac:spMkLst>
            <pc:docMk/>
            <pc:sldMk cId="0" sldId="257"/>
            <ac:spMk id="40" creationId="{E23B3C8E-A6FA-885B-CE57-4622F76AD6E1}"/>
          </ac:spMkLst>
        </pc:spChg>
        <pc:spChg chg="add mod">
          <ac:chgData name="bachngoc doan" userId="9defc621a432ca88" providerId="LiveId" clId="{A5ADB238-76C1-8946-B850-E9DB83F5412D}" dt="2024-02-22T19:30:22.659" v="39825" actId="14100"/>
          <ac:spMkLst>
            <pc:docMk/>
            <pc:sldMk cId="0" sldId="257"/>
            <ac:spMk id="41" creationId="{982FF49E-CB9C-25A6-5DD9-728BC50E36AB}"/>
          </ac:spMkLst>
        </pc:spChg>
        <pc:spChg chg="add mod">
          <ac:chgData name="bachngoc doan" userId="9defc621a432ca88" providerId="LiveId" clId="{A5ADB238-76C1-8946-B850-E9DB83F5412D}" dt="2024-02-22T19:30:31.643" v="39826" actId="14100"/>
          <ac:spMkLst>
            <pc:docMk/>
            <pc:sldMk cId="0" sldId="257"/>
            <ac:spMk id="42" creationId="{FB0A58F7-B077-9306-B9C6-E07350DFD361}"/>
          </ac:spMkLst>
        </pc:spChg>
        <pc:spChg chg="add mod">
          <ac:chgData name="bachngoc doan" userId="9defc621a432ca88" providerId="LiveId" clId="{A5ADB238-76C1-8946-B850-E9DB83F5412D}" dt="2024-02-22T19:30:36.439" v="39827" actId="14100"/>
          <ac:spMkLst>
            <pc:docMk/>
            <pc:sldMk cId="0" sldId="257"/>
            <ac:spMk id="43" creationId="{E043FB86-8B5B-2591-162A-B7EA2C3F1243}"/>
          </ac:spMkLst>
        </pc:spChg>
        <pc:spChg chg="add mod">
          <ac:chgData name="bachngoc doan" userId="9defc621a432ca88" providerId="LiveId" clId="{A5ADB238-76C1-8946-B850-E9DB83F5412D}" dt="2024-02-22T19:30:41.221" v="39828" actId="14100"/>
          <ac:spMkLst>
            <pc:docMk/>
            <pc:sldMk cId="0" sldId="257"/>
            <ac:spMk id="44" creationId="{5C7F9FD7-FA46-9E55-B1A7-A2D43CF7FD7C}"/>
          </ac:spMkLst>
        </pc:spChg>
        <pc:spChg chg="add mod">
          <ac:chgData name="bachngoc doan" userId="9defc621a432ca88" providerId="LiveId" clId="{A5ADB238-76C1-8946-B850-E9DB83F5412D}" dt="2024-02-22T19:30:54.575" v="39830" actId="14100"/>
          <ac:spMkLst>
            <pc:docMk/>
            <pc:sldMk cId="0" sldId="257"/>
            <ac:spMk id="45" creationId="{DF9F7484-E4E8-E2C3-B49A-8EC5DE9CA3B1}"/>
          </ac:spMkLst>
        </pc:spChg>
        <pc:spChg chg="del mod">
          <ac:chgData name="bachngoc doan" userId="9defc621a432ca88" providerId="LiveId" clId="{A5ADB238-76C1-8946-B850-E9DB83F5412D}" dt="2024-02-22T19:21:58.134" v="39575" actId="478"/>
          <ac:spMkLst>
            <pc:docMk/>
            <pc:sldMk cId="0" sldId="257"/>
            <ac:spMk id="203" creationId="{00000000-0000-0000-0000-000000000000}"/>
          </ac:spMkLst>
        </pc:spChg>
        <pc:picChg chg="add del mod">
          <ac:chgData name="bachngoc doan" userId="9defc621a432ca88" providerId="LiveId" clId="{A5ADB238-76C1-8946-B850-E9DB83F5412D}" dt="2024-02-22T19:01:40.760" v="39053" actId="478"/>
          <ac:picMkLst>
            <pc:docMk/>
            <pc:sldMk cId="0" sldId="257"/>
            <ac:picMk id="13" creationId="{0BE95AD3-B021-4222-58E6-BAE75B059DBC}"/>
          </ac:picMkLst>
        </pc:picChg>
        <pc:picChg chg="add del mod">
          <ac:chgData name="bachngoc doan" userId="9defc621a432ca88" providerId="LiveId" clId="{A5ADB238-76C1-8946-B850-E9DB83F5412D}" dt="2024-02-22T19:06:22.701" v="39145" actId="478"/>
          <ac:picMkLst>
            <pc:docMk/>
            <pc:sldMk cId="0" sldId="257"/>
            <ac:picMk id="15" creationId="{C884FC4C-7EC4-B327-62DB-63B07A9B9BD3}"/>
          </ac:picMkLst>
        </pc:picChg>
        <pc:picChg chg="add del mod">
          <ac:chgData name="bachngoc doan" userId="9defc621a432ca88" providerId="LiveId" clId="{A5ADB238-76C1-8946-B850-E9DB83F5412D}" dt="2024-02-22T19:04:48.658" v="39119" actId="478"/>
          <ac:picMkLst>
            <pc:docMk/>
            <pc:sldMk cId="0" sldId="257"/>
            <ac:picMk id="16" creationId="{CC17DA8F-066E-0D30-ABBF-6500C9D54369}"/>
          </ac:picMkLst>
        </pc:picChg>
        <pc:picChg chg="add del mod">
          <ac:chgData name="bachngoc doan" userId="9defc621a432ca88" providerId="LiveId" clId="{A5ADB238-76C1-8946-B850-E9DB83F5412D}" dt="2024-02-22T19:16:09.005" v="39391" actId="478"/>
          <ac:picMkLst>
            <pc:docMk/>
            <pc:sldMk cId="0" sldId="257"/>
            <ac:picMk id="18" creationId="{95E2AE0E-21BC-7E9E-1265-FC4495738D31}"/>
          </ac:picMkLst>
        </pc:picChg>
        <pc:picChg chg="add del mod">
          <ac:chgData name="bachngoc doan" userId="9defc621a432ca88" providerId="LiveId" clId="{A5ADB238-76C1-8946-B850-E9DB83F5412D}" dt="2024-02-22T19:12:16.830" v="39241" actId="478"/>
          <ac:picMkLst>
            <pc:docMk/>
            <pc:sldMk cId="0" sldId="257"/>
            <ac:picMk id="21" creationId="{80C2776B-9CDA-1BEA-0F6B-23B65E6881D8}"/>
          </ac:picMkLst>
        </pc:picChg>
        <pc:picChg chg="add mod">
          <ac:chgData name="bachngoc doan" userId="9defc621a432ca88" providerId="LiveId" clId="{A5ADB238-76C1-8946-B850-E9DB83F5412D}" dt="2024-02-22T19:29:39.605" v="39820" actId="1035"/>
          <ac:picMkLst>
            <pc:docMk/>
            <pc:sldMk cId="0" sldId="257"/>
            <ac:picMk id="23" creationId="{03407619-C56A-7C77-357D-9CE56C597685}"/>
          </ac:picMkLst>
        </pc:picChg>
        <pc:picChg chg="add mod">
          <ac:chgData name="bachngoc doan" userId="9defc621a432ca88" providerId="LiveId" clId="{A5ADB238-76C1-8946-B850-E9DB83F5412D}" dt="2024-02-22T19:31:10.100" v="39836" actId="1035"/>
          <ac:picMkLst>
            <pc:docMk/>
            <pc:sldMk cId="0" sldId="257"/>
            <ac:picMk id="25" creationId="{E33AB1FF-00CA-6E8C-9740-24293AB834F6}"/>
          </ac:picMkLst>
        </pc:picChg>
        <pc:picChg chg="add mod">
          <ac:chgData name="bachngoc doan" userId="9defc621a432ca88" providerId="LiveId" clId="{A5ADB238-76C1-8946-B850-E9DB83F5412D}" dt="2024-02-22T19:31:12.417" v="39838" actId="1036"/>
          <ac:picMkLst>
            <pc:docMk/>
            <pc:sldMk cId="0" sldId="257"/>
            <ac:picMk id="27" creationId="{F9A83DD8-3A99-3D35-918B-24AB09CB6E0C}"/>
          </ac:picMkLst>
        </pc:picChg>
        <pc:picChg chg="add mod">
          <ac:chgData name="bachngoc doan" userId="9defc621a432ca88" providerId="LiveId" clId="{A5ADB238-76C1-8946-B850-E9DB83F5412D}" dt="2024-02-22T19:31:13.952" v="39840" actId="1036"/>
          <ac:picMkLst>
            <pc:docMk/>
            <pc:sldMk cId="0" sldId="257"/>
            <ac:picMk id="29" creationId="{23F6BEEC-D80D-3E69-81C3-F5AD8D19B4B2}"/>
          </ac:picMkLst>
        </pc:picChg>
        <pc:picChg chg="add mod">
          <ac:chgData name="bachngoc doan" userId="9defc621a432ca88" providerId="LiveId" clId="{A5ADB238-76C1-8946-B850-E9DB83F5412D}" dt="2024-02-22T19:31:16.520" v="39842" actId="1036"/>
          <ac:picMkLst>
            <pc:docMk/>
            <pc:sldMk cId="0" sldId="257"/>
            <ac:picMk id="31" creationId="{4A1D42A5-536A-7307-E805-A634E85462EF}"/>
          </ac:picMkLst>
        </pc:picChg>
        <pc:picChg chg="add mod">
          <ac:chgData name="bachngoc doan" userId="9defc621a432ca88" providerId="LiveId" clId="{A5ADB238-76C1-8946-B850-E9DB83F5412D}" dt="2024-02-22T19:31:18.116" v="39844" actId="1036"/>
          <ac:picMkLst>
            <pc:docMk/>
            <pc:sldMk cId="0" sldId="257"/>
            <ac:picMk id="33" creationId="{52A576F9-DFF9-3BDE-451F-D2173164484A}"/>
          </ac:picMkLst>
        </pc:picChg>
        <pc:picChg chg="add del mod">
          <ac:chgData name="bachngoc doan" userId="9defc621a432ca88" providerId="LiveId" clId="{A5ADB238-76C1-8946-B850-E9DB83F5412D}" dt="2024-02-22T19:18:00.154" v="39417" actId="478"/>
          <ac:picMkLst>
            <pc:docMk/>
            <pc:sldMk cId="0" sldId="257"/>
            <ac:picMk id="35" creationId="{1780CF14-AD97-F040-D3AA-C123C8B09BDA}"/>
          </ac:picMkLst>
        </pc:picChg>
        <pc:picChg chg="add del mod">
          <ac:chgData name="bachngoc doan" userId="9defc621a432ca88" providerId="LiveId" clId="{A5ADB238-76C1-8946-B850-E9DB83F5412D}" dt="2024-02-22T19:01:32.773" v="39049" actId="478"/>
          <ac:picMkLst>
            <pc:docMk/>
            <pc:sldMk cId="0" sldId="257"/>
            <ac:picMk id="5122" creationId="{77B78808-1078-45E3-B6C8-D5E51829F11A}"/>
          </ac:picMkLst>
        </pc:picChg>
      </pc:sldChg>
      <pc:sldChg chg="modSp new del mod">
        <pc:chgData name="bachngoc doan" userId="9defc621a432ca88" providerId="LiveId" clId="{A5ADB238-76C1-8946-B850-E9DB83F5412D}" dt="2024-02-18T07:31:37.293" v="374" actId="2696"/>
        <pc:sldMkLst>
          <pc:docMk/>
          <pc:sldMk cId="2177954184" sldId="258"/>
        </pc:sldMkLst>
        <pc:spChg chg="mod">
          <ac:chgData name="bachngoc doan" userId="9defc621a432ca88" providerId="LiveId" clId="{A5ADB238-76C1-8946-B850-E9DB83F5412D}" dt="2024-02-18T07:30:26.878" v="355"/>
          <ac:spMkLst>
            <pc:docMk/>
            <pc:sldMk cId="2177954184" sldId="258"/>
            <ac:spMk id="2" creationId="{038E9CF7-8283-90D0-F518-F203FF32BA7E}"/>
          </ac:spMkLst>
        </pc:spChg>
      </pc:sldChg>
      <pc:sldChg chg="modSp new del mod">
        <pc:chgData name="bachngoc doan" userId="9defc621a432ca88" providerId="LiveId" clId="{A5ADB238-76C1-8946-B850-E9DB83F5412D}" dt="2024-02-18T07:31:02.837" v="361" actId="2696"/>
        <pc:sldMkLst>
          <pc:docMk/>
          <pc:sldMk cId="953862956" sldId="259"/>
        </pc:sldMkLst>
        <pc:spChg chg="mod">
          <ac:chgData name="bachngoc doan" userId="9defc621a432ca88" providerId="LiveId" clId="{A5ADB238-76C1-8946-B850-E9DB83F5412D}" dt="2024-02-18T07:30:37.461" v="358" actId="20577"/>
          <ac:spMkLst>
            <pc:docMk/>
            <pc:sldMk cId="953862956" sldId="259"/>
            <ac:spMk id="3" creationId="{9A510DE6-B912-1C14-BB02-BF735FFBE91B}"/>
          </ac:spMkLst>
        </pc:spChg>
      </pc:sldChg>
      <pc:sldChg chg="modSp add del mod modAnim modNotesTx">
        <pc:chgData name="bachngoc doan" userId="9defc621a432ca88" providerId="LiveId" clId="{A5ADB238-76C1-8946-B850-E9DB83F5412D}" dt="2024-02-20T08:39:42.832" v="9700" actId="2696"/>
        <pc:sldMkLst>
          <pc:docMk/>
          <pc:sldMk cId="1497622052" sldId="259"/>
        </pc:sldMkLst>
        <pc:spChg chg="mod">
          <ac:chgData name="bachngoc doan" userId="9defc621a432ca88" providerId="LiveId" clId="{A5ADB238-76C1-8946-B850-E9DB83F5412D}" dt="2024-02-18T07:32:45.385" v="415" actId="20577"/>
          <ac:spMkLst>
            <pc:docMk/>
            <pc:sldMk cId="1497622052" sldId="259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18T07:50:18.622" v="1051" actId="20577"/>
          <ac:spMkLst>
            <pc:docMk/>
            <pc:sldMk cId="1497622052" sldId="259"/>
            <ac:spMk id="203" creationId="{00000000-0000-0000-0000-000000000000}"/>
          </ac:spMkLst>
        </pc:spChg>
      </pc:sldChg>
      <pc:sldChg chg="addSp delSp modSp add del mod modAnim modNotesTx">
        <pc:chgData name="bachngoc doan" userId="9defc621a432ca88" providerId="LiveId" clId="{A5ADB238-76C1-8946-B850-E9DB83F5412D}" dt="2024-02-21T19:12:37.211" v="21288" actId="2696"/>
        <pc:sldMkLst>
          <pc:docMk/>
          <pc:sldMk cId="2235513036" sldId="260"/>
        </pc:sldMkLst>
        <pc:spChg chg="add del mod">
          <ac:chgData name="bachngoc doan" userId="9defc621a432ca88" providerId="LiveId" clId="{A5ADB238-76C1-8946-B850-E9DB83F5412D}" dt="2024-02-21T18:33:22.601" v="20563" actId="478"/>
          <ac:spMkLst>
            <pc:docMk/>
            <pc:sldMk cId="2235513036" sldId="260"/>
            <ac:spMk id="4" creationId="{2F88FB1E-7523-06A5-633B-7CFA1F59E172}"/>
          </ac:spMkLst>
        </pc:spChg>
        <pc:spChg chg="mod">
          <ac:chgData name="bachngoc doan" userId="9defc621a432ca88" providerId="LiveId" clId="{A5ADB238-76C1-8946-B850-E9DB83F5412D}" dt="2024-02-20T08:39:29.314" v="9699" actId="20577"/>
          <ac:spMkLst>
            <pc:docMk/>
            <pc:sldMk cId="2235513036" sldId="260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1T18:33:22.434" v="20562" actId="20577"/>
          <ac:spMkLst>
            <pc:docMk/>
            <pc:sldMk cId="2235513036" sldId="260"/>
            <ac:spMk id="203" creationId="{00000000-0000-0000-0000-000000000000}"/>
          </ac:spMkLst>
        </pc:spChg>
        <pc:picChg chg="add del mod modCrop">
          <ac:chgData name="bachngoc doan" userId="9defc621a432ca88" providerId="LiveId" clId="{A5ADB238-76C1-8946-B850-E9DB83F5412D}" dt="2024-02-21T18:27:44.390" v="20510" actId="478"/>
          <ac:picMkLst>
            <pc:docMk/>
            <pc:sldMk cId="2235513036" sldId="260"/>
            <ac:picMk id="2" creationId="{7A1EF66F-0E3D-64E2-AF58-5A1C8C3EA8C9}"/>
          </ac:picMkLst>
        </pc:picChg>
        <pc:picChg chg="add mod">
          <ac:chgData name="bachngoc doan" userId="9defc621a432ca88" providerId="LiveId" clId="{A5ADB238-76C1-8946-B850-E9DB83F5412D}" dt="2024-02-21T18:33:23.116" v="20566" actId="14100"/>
          <ac:picMkLst>
            <pc:docMk/>
            <pc:sldMk cId="2235513036" sldId="260"/>
            <ac:picMk id="3" creationId="{C12B9152-F83F-A668-AF4A-068E3F5EDFB1}"/>
          </ac:picMkLst>
        </pc:picChg>
      </pc:sldChg>
      <pc:sldChg chg="new del">
        <pc:chgData name="bachngoc doan" userId="9defc621a432ca88" providerId="LiveId" clId="{A5ADB238-76C1-8946-B850-E9DB83F5412D}" dt="2024-02-18T07:30:57.449" v="360" actId="2696"/>
        <pc:sldMkLst>
          <pc:docMk/>
          <pc:sldMk cId="3254191589" sldId="260"/>
        </pc:sldMkLst>
      </pc:sldChg>
      <pc:sldChg chg="addSp delSp modSp add mod modAnim modNotes modNotesTx">
        <pc:chgData name="bachngoc doan" userId="9defc621a432ca88" providerId="LiveId" clId="{A5ADB238-76C1-8946-B850-E9DB83F5412D}" dt="2024-02-22T21:23:00.157" v="40445" actId="20577"/>
        <pc:sldMkLst>
          <pc:docMk/>
          <pc:sldMk cId="3492804484" sldId="261"/>
        </pc:sldMkLst>
        <pc:spChg chg="add del mod">
          <ac:chgData name="bachngoc doan" userId="9defc621a432ca88" providerId="LiveId" clId="{A5ADB238-76C1-8946-B850-E9DB83F5412D}" dt="2024-02-18T08:00:20.656" v="1388"/>
          <ac:spMkLst>
            <pc:docMk/>
            <pc:sldMk cId="3492804484" sldId="261"/>
            <ac:spMk id="2" creationId="{AC277A54-95C8-79BA-9FA5-1C565717C592}"/>
          </ac:spMkLst>
        </pc:spChg>
        <pc:spChg chg="add del mod">
          <ac:chgData name="bachngoc doan" userId="9defc621a432ca88" providerId="LiveId" clId="{A5ADB238-76C1-8946-B850-E9DB83F5412D}" dt="2024-02-18T08:00:12.233" v="1380"/>
          <ac:spMkLst>
            <pc:docMk/>
            <pc:sldMk cId="3492804484" sldId="261"/>
            <ac:spMk id="3" creationId="{72ACEE06-F0AD-09E1-51B0-9416D56D08AE}"/>
          </ac:spMkLst>
        </pc:spChg>
        <pc:spChg chg="add del mod">
          <ac:chgData name="bachngoc doan" userId="9defc621a432ca88" providerId="LiveId" clId="{A5ADB238-76C1-8946-B850-E9DB83F5412D}" dt="2024-02-21T22:51:38.871" v="24457" actId="20577"/>
          <ac:spMkLst>
            <pc:docMk/>
            <pc:sldMk cId="3492804484" sldId="261"/>
            <ac:spMk id="4" creationId="{D76E3A26-D582-7361-DBC7-48F8E43DDC55}"/>
          </ac:spMkLst>
        </pc:spChg>
        <pc:spChg chg="mod">
          <ac:chgData name="bachngoc doan" userId="9defc621a432ca88" providerId="LiveId" clId="{A5ADB238-76C1-8946-B850-E9DB83F5412D}" dt="2024-02-18T08:00:07.923" v="1378" actId="20577"/>
          <ac:spMkLst>
            <pc:docMk/>
            <pc:sldMk cId="3492804484" sldId="261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2T21:23:00.157" v="40445" actId="20577"/>
          <ac:spMkLst>
            <pc:docMk/>
            <pc:sldMk cId="3492804484" sldId="261"/>
            <ac:spMk id="203" creationId="{00000000-0000-0000-0000-000000000000}"/>
          </ac:spMkLst>
        </pc:spChg>
        <pc:graphicFrameChg chg="add del mod modGraphic">
          <ac:chgData name="bachngoc doan" userId="9defc621a432ca88" providerId="LiveId" clId="{A5ADB238-76C1-8946-B850-E9DB83F5412D}" dt="2024-02-22T13:53:06.775" v="31790" actId="21"/>
          <ac:graphicFrameMkLst>
            <pc:docMk/>
            <pc:sldMk cId="3492804484" sldId="261"/>
            <ac:graphicFrameMk id="11" creationId="{7282B635-C64D-F790-3585-5F55D08D1B02}"/>
          </ac:graphicFrameMkLst>
        </pc:graphicFrameChg>
        <pc:graphicFrameChg chg="add del mod modGraphic">
          <ac:chgData name="bachngoc doan" userId="9defc621a432ca88" providerId="LiveId" clId="{A5ADB238-76C1-8946-B850-E9DB83F5412D}" dt="2024-02-22T14:04:07.946" v="32078" actId="478"/>
          <ac:graphicFrameMkLst>
            <pc:docMk/>
            <pc:sldMk cId="3492804484" sldId="261"/>
            <ac:graphicFrameMk id="12" creationId="{590F681C-C46F-BEAC-5C42-3F527300D630}"/>
          </ac:graphicFrameMkLst>
        </pc:graphicFrameChg>
        <pc:graphicFrameChg chg="add del mod modGraphic">
          <ac:chgData name="bachngoc doan" userId="9defc621a432ca88" providerId="LiveId" clId="{A5ADB238-76C1-8946-B850-E9DB83F5412D}" dt="2024-02-22T14:03:00.199" v="31980" actId="478"/>
          <ac:graphicFrameMkLst>
            <pc:docMk/>
            <pc:sldMk cId="3492804484" sldId="261"/>
            <ac:graphicFrameMk id="14" creationId="{7475A9FC-B02D-8B9A-3D00-DAA3B2EA75C2}"/>
          </ac:graphicFrameMkLst>
        </pc:graphicFrameChg>
        <pc:graphicFrameChg chg="add mod modGraphic">
          <ac:chgData name="bachngoc doan" userId="9defc621a432ca88" providerId="LiveId" clId="{A5ADB238-76C1-8946-B850-E9DB83F5412D}" dt="2024-02-22T21:22:26.547" v="40422" actId="20577"/>
          <ac:graphicFrameMkLst>
            <pc:docMk/>
            <pc:sldMk cId="3492804484" sldId="261"/>
            <ac:graphicFrameMk id="15" creationId="{11FCB66D-E844-BD21-934A-49F2E4F0FDC9}"/>
          </ac:graphicFrameMkLst>
        </pc:graphicFrameChg>
        <pc:picChg chg="add del mod modCrop">
          <ac:chgData name="bachngoc doan" userId="9defc621a432ca88" providerId="LiveId" clId="{A5ADB238-76C1-8946-B850-E9DB83F5412D}" dt="2024-02-22T13:45:30.008" v="31739" actId="478"/>
          <ac:picMkLst>
            <pc:docMk/>
            <pc:sldMk cId="3492804484" sldId="261"/>
            <ac:picMk id="3" creationId="{28F2926F-CE94-59AE-CA85-B9A792C1B620}"/>
          </ac:picMkLst>
        </pc:picChg>
        <pc:picChg chg="add del mod">
          <ac:chgData name="bachngoc doan" userId="9defc621a432ca88" providerId="LiveId" clId="{A5ADB238-76C1-8946-B850-E9DB83F5412D}" dt="2024-02-22T13:57:19.693" v="31856" actId="478"/>
          <ac:picMkLst>
            <pc:docMk/>
            <pc:sldMk cId="3492804484" sldId="261"/>
            <ac:picMk id="6" creationId="{64D82ED0-A5DE-7615-4E8A-E16CD8AD1152}"/>
          </ac:picMkLst>
        </pc:picChg>
        <pc:picChg chg="add del mod">
          <ac:chgData name="bachngoc doan" userId="9defc621a432ca88" providerId="LiveId" clId="{A5ADB238-76C1-8946-B850-E9DB83F5412D}" dt="2024-02-22T13:46:52.653" v="31746" actId="478"/>
          <ac:picMkLst>
            <pc:docMk/>
            <pc:sldMk cId="3492804484" sldId="261"/>
            <ac:picMk id="8" creationId="{BB8612F7-BC6E-4041-99F7-996BD79C3F76}"/>
          </ac:picMkLst>
        </pc:picChg>
        <pc:picChg chg="add del mod modCrop">
          <ac:chgData name="bachngoc doan" userId="9defc621a432ca88" providerId="LiveId" clId="{A5ADB238-76C1-8946-B850-E9DB83F5412D}" dt="2024-02-22T14:04:07.117" v="32077" actId="478"/>
          <ac:picMkLst>
            <pc:docMk/>
            <pc:sldMk cId="3492804484" sldId="261"/>
            <ac:picMk id="10" creationId="{188EFCCE-7485-6CDB-CDA0-F2EF70C03013}"/>
          </ac:picMkLst>
        </pc:picChg>
        <pc:picChg chg="add del mod modCrop">
          <ac:chgData name="bachngoc doan" userId="9defc621a432ca88" providerId="LiveId" clId="{A5ADB238-76C1-8946-B850-E9DB83F5412D}" dt="2024-02-22T14:04:08.854" v="32079" actId="478"/>
          <ac:picMkLst>
            <pc:docMk/>
            <pc:sldMk cId="3492804484" sldId="261"/>
            <ac:picMk id="13" creationId="{A5C68E01-8C08-3851-4063-6004771794B2}"/>
          </ac:picMkLst>
        </pc:picChg>
      </pc:sldChg>
      <pc:sldChg chg="addSp delSp modSp add mod modAnim modNotes modNotesTx">
        <pc:chgData name="bachngoc doan" userId="9defc621a432ca88" providerId="LiveId" clId="{A5ADB238-76C1-8946-B850-E9DB83F5412D}" dt="2024-02-22T21:24:21.517" v="40469" actId="20577"/>
        <pc:sldMkLst>
          <pc:docMk/>
          <pc:sldMk cId="4187437225" sldId="262"/>
        </pc:sldMkLst>
        <pc:spChg chg="add del mod">
          <ac:chgData name="bachngoc doan" userId="9defc621a432ca88" providerId="LiveId" clId="{A5ADB238-76C1-8946-B850-E9DB83F5412D}" dt="2024-02-22T14:11:58.622" v="32398" actId="478"/>
          <ac:spMkLst>
            <pc:docMk/>
            <pc:sldMk cId="4187437225" sldId="262"/>
            <ac:spMk id="10" creationId="{7D610C6F-6695-B676-1072-D82310B49E05}"/>
          </ac:spMkLst>
        </pc:spChg>
        <pc:spChg chg="add del mod">
          <ac:chgData name="bachngoc doan" userId="9defc621a432ca88" providerId="LiveId" clId="{A5ADB238-76C1-8946-B850-E9DB83F5412D}" dt="2024-02-22T14:12:00.900" v="32399" actId="478"/>
          <ac:spMkLst>
            <pc:docMk/>
            <pc:sldMk cId="4187437225" sldId="262"/>
            <ac:spMk id="11" creationId="{FFD5619E-713B-11D8-B243-04948242BB25}"/>
          </ac:spMkLst>
        </pc:spChg>
        <pc:spChg chg="add mod">
          <ac:chgData name="bachngoc doan" userId="9defc621a432ca88" providerId="LiveId" clId="{A5ADB238-76C1-8946-B850-E9DB83F5412D}" dt="2024-02-21T22:51:42.425" v="24461" actId="20577"/>
          <ac:spMkLst>
            <pc:docMk/>
            <pc:sldMk cId="4187437225" sldId="262"/>
            <ac:spMk id="12" creationId="{FD707825-8190-F11D-74E1-6EF3EDD9B7A8}"/>
          </ac:spMkLst>
        </pc:spChg>
        <pc:spChg chg="add mod">
          <ac:chgData name="bachngoc doan" userId="9defc621a432ca88" providerId="LiveId" clId="{A5ADB238-76C1-8946-B850-E9DB83F5412D}" dt="2024-02-22T14:30:57.050" v="32868" actId="1076"/>
          <ac:spMkLst>
            <pc:docMk/>
            <pc:sldMk cId="4187437225" sldId="262"/>
            <ac:spMk id="13" creationId="{70107B6D-A3E0-4198-5C49-A5F0990371C4}"/>
          </ac:spMkLst>
        </pc:spChg>
        <pc:spChg chg="add mod">
          <ac:chgData name="bachngoc doan" userId="9defc621a432ca88" providerId="LiveId" clId="{A5ADB238-76C1-8946-B850-E9DB83F5412D}" dt="2024-02-22T14:15:16.873" v="32579" actId="1076"/>
          <ac:spMkLst>
            <pc:docMk/>
            <pc:sldMk cId="4187437225" sldId="262"/>
            <ac:spMk id="14" creationId="{D7F7744B-8194-538B-DAC5-7B0247081E31}"/>
          </ac:spMkLst>
        </pc:spChg>
        <pc:spChg chg="add mod">
          <ac:chgData name="bachngoc doan" userId="9defc621a432ca88" providerId="LiveId" clId="{A5ADB238-76C1-8946-B850-E9DB83F5412D}" dt="2024-02-22T14:30:49.385" v="32865" actId="1076"/>
          <ac:spMkLst>
            <pc:docMk/>
            <pc:sldMk cId="4187437225" sldId="262"/>
            <ac:spMk id="27" creationId="{BE38B3C6-5164-9E26-BD8C-920B2F74D9AC}"/>
          </ac:spMkLst>
        </pc:spChg>
        <pc:spChg chg="mod">
          <ac:chgData name="bachngoc doan" userId="9defc621a432ca88" providerId="LiveId" clId="{A5ADB238-76C1-8946-B850-E9DB83F5412D}" dt="2024-02-18T08:08:42.101" v="1675" actId="20577"/>
          <ac:spMkLst>
            <pc:docMk/>
            <pc:sldMk cId="4187437225" sldId="262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2T21:24:21.517" v="40469" actId="20577"/>
          <ac:spMkLst>
            <pc:docMk/>
            <pc:sldMk cId="4187437225" sldId="262"/>
            <ac:spMk id="203" creationId="{00000000-0000-0000-0000-000000000000}"/>
          </ac:spMkLst>
        </pc:spChg>
        <pc:picChg chg="add mod">
          <ac:chgData name="bachngoc doan" userId="9defc621a432ca88" providerId="LiveId" clId="{A5ADB238-76C1-8946-B850-E9DB83F5412D}" dt="2024-02-22T14:30:53.804" v="32867" actId="14100"/>
          <ac:picMkLst>
            <pc:docMk/>
            <pc:sldMk cId="4187437225" sldId="262"/>
            <ac:picMk id="3" creationId="{25398A73-3E16-8EDC-0C2D-2D1B9C290C68}"/>
          </ac:picMkLst>
        </pc:picChg>
        <pc:picChg chg="add del mod">
          <ac:chgData name="bachngoc doan" userId="9defc621a432ca88" providerId="LiveId" clId="{A5ADB238-76C1-8946-B850-E9DB83F5412D}" dt="2024-02-19T10:06:10.584" v="2271" actId="478"/>
          <ac:picMkLst>
            <pc:docMk/>
            <pc:sldMk cId="4187437225" sldId="262"/>
            <ac:picMk id="4" creationId="{09C53383-E093-A018-392D-74F754F8DF39}"/>
          </ac:picMkLst>
        </pc:picChg>
        <pc:picChg chg="add del mod">
          <ac:chgData name="bachngoc doan" userId="9defc621a432ca88" providerId="LiveId" clId="{A5ADB238-76C1-8946-B850-E9DB83F5412D}" dt="2024-02-22T14:18:53.259" v="32675" actId="478"/>
          <ac:picMkLst>
            <pc:docMk/>
            <pc:sldMk cId="4187437225" sldId="262"/>
            <ac:picMk id="5" creationId="{786014D3-AEA1-4987-3B2F-E13DA07DFA8E}"/>
          </ac:picMkLst>
        </pc:picChg>
        <pc:picChg chg="add mod">
          <ac:chgData name="bachngoc doan" userId="9defc621a432ca88" providerId="LiveId" clId="{A5ADB238-76C1-8946-B850-E9DB83F5412D}" dt="2024-02-22T14:14:56.392" v="32574" actId="1038"/>
          <ac:picMkLst>
            <pc:docMk/>
            <pc:sldMk cId="4187437225" sldId="262"/>
            <ac:picMk id="7" creationId="{7246DD4F-A6FC-79AA-CCBC-47676EC466BB}"/>
          </ac:picMkLst>
        </pc:picChg>
        <pc:picChg chg="add mod">
          <ac:chgData name="bachngoc doan" userId="9defc621a432ca88" providerId="LiveId" clId="{A5ADB238-76C1-8946-B850-E9DB83F5412D}" dt="2024-02-22T14:14:40.585" v="32547" actId="1076"/>
          <ac:picMkLst>
            <pc:docMk/>
            <pc:sldMk cId="4187437225" sldId="262"/>
            <ac:picMk id="9" creationId="{6E7DDD73-6BD8-AAAA-DA4F-A08F1F990055}"/>
          </ac:picMkLst>
        </pc:picChg>
        <pc:picChg chg="add del mod">
          <ac:chgData name="bachngoc doan" userId="9defc621a432ca88" providerId="LiveId" clId="{A5ADB238-76C1-8946-B850-E9DB83F5412D}" dt="2024-02-22T14:17:02.478" v="32601" actId="478"/>
          <ac:picMkLst>
            <pc:docMk/>
            <pc:sldMk cId="4187437225" sldId="262"/>
            <ac:picMk id="16" creationId="{4ED74E9C-C81D-F1D2-CE97-27C747612547}"/>
          </ac:picMkLst>
        </pc:picChg>
        <pc:picChg chg="add del mod">
          <ac:chgData name="bachngoc doan" userId="9defc621a432ca88" providerId="LiveId" clId="{A5ADB238-76C1-8946-B850-E9DB83F5412D}" dt="2024-02-22T14:18:54.038" v="32676" actId="478"/>
          <ac:picMkLst>
            <pc:docMk/>
            <pc:sldMk cId="4187437225" sldId="262"/>
            <ac:picMk id="18" creationId="{CA0632F2-EF0D-83E6-A2BB-5F90E6BF25FE}"/>
          </ac:picMkLst>
        </pc:picChg>
        <pc:picChg chg="add del mod">
          <ac:chgData name="bachngoc doan" userId="9defc621a432ca88" providerId="LiveId" clId="{A5ADB238-76C1-8946-B850-E9DB83F5412D}" dt="2024-02-22T14:18:54.630" v="32677" actId="478"/>
          <ac:picMkLst>
            <pc:docMk/>
            <pc:sldMk cId="4187437225" sldId="262"/>
            <ac:picMk id="20" creationId="{6AB39445-2914-2138-76D1-FEC91BAF69BC}"/>
          </ac:picMkLst>
        </pc:picChg>
        <pc:picChg chg="add del mod">
          <ac:chgData name="bachngoc doan" userId="9defc621a432ca88" providerId="LiveId" clId="{A5ADB238-76C1-8946-B850-E9DB83F5412D}" dt="2024-02-22T14:21:23.238" v="32727" actId="478"/>
          <ac:picMkLst>
            <pc:docMk/>
            <pc:sldMk cId="4187437225" sldId="262"/>
            <ac:picMk id="22" creationId="{B84E8EB1-A1DF-4264-94E6-54AB22B0B9BC}"/>
          </ac:picMkLst>
        </pc:picChg>
        <pc:picChg chg="add del mod modCrop">
          <ac:chgData name="bachngoc doan" userId="9defc621a432ca88" providerId="LiveId" clId="{A5ADB238-76C1-8946-B850-E9DB83F5412D}" dt="2024-02-22T14:21:22.674" v="32726" actId="478"/>
          <ac:picMkLst>
            <pc:docMk/>
            <pc:sldMk cId="4187437225" sldId="262"/>
            <ac:picMk id="23" creationId="{858DC8EF-A30F-46F1-1589-DDC264B4BF41}"/>
          </ac:picMkLst>
        </pc:picChg>
        <pc:picChg chg="add del mod modCrop">
          <ac:chgData name="bachngoc doan" userId="9defc621a432ca88" providerId="LiveId" clId="{A5ADB238-76C1-8946-B850-E9DB83F5412D}" dt="2024-02-22T14:21:23.973" v="32728" actId="478"/>
          <ac:picMkLst>
            <pc:docMk/>
            <pc:sldMk cId="4187437225" sldId="262"/>
            <ac:picMk id="24" creationId="{DD3845C5-8D30-9C98-1DD3-F7FBAC295434}"/>
          </ac:picMkLst>
        </pc:picChg>
        <pc:picChg chg="add mod">
          <ac:chgData name="bachngoc doan" userId="9defc621a432ca88" providerId="LiveId" clId="{A5ADB238-76C1-8946-B850-E9DB83F5412D}" dt="2024-02-22T14:30:51.284" v="32866" actId="1076"/>
          <ac:picMkLst>
            <pc:docMk/>
            <pc:sldMk cId="4187437225" sldId="262"/>
            <ac:picMk id="26" creationId="{2CC6BD9A-0E61-2EE1-32F8-6ED63BD3DA4E}"/>
          </ac:picMkLst>
        </pc:picChg>
      </pc:sldChg>
      <pc:sldChg chg="addSp delSp modSp add del mod ord delAnim modAnim modNotesTx">
        <pc:chgData name="bachngoc doan" userId="9defc621a432ca88" providerId="LiveId" clId="{A5ADB238-76C1-8946-B850-E9DB83F5412D}" dt="2024-02-19T16:03:25.960" v="5174" actId="2696"/>
        <pc:sldMkLst>
          <pc:docMk/>
          <pc:sldMk cId="3431780129" sldId="263"/>
        </pc:sldMkLst>
        <pc:spChg chg="mod">
          <ac:chgData name="bachngoc doan" userId="9defc621a432ca88" providerId="LiveId" clId="{A5ADB238-76C1-8946-B850-E9DB83F5412D}" dt="2024-02-18T08:32:52.919" v="1959" actId="20577"/>
          <ac:spMkLst>
            <pc:docMk/>
            <pc:sldMk cId="3431780129" sldId="263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19T10:14:25.190" v="2684" actId="20577"/>
          <ac:spMkLst>
            <pc:docMk/>
            <pc:sldMk cId="3431780129" sldId="263"/>
            <ac:spMk id="203" creationId="{00000000-0000-0000-0000-000000000000}"/>
          </ac:spMkLst>
        </pc:spChg>
        <pc:picChg chg="add del mod">
          <ac:chgData name="bachngoc doan" userId="9defc621a432ca88" providerId="LiveId" clId="{A5ADB238-76C1-8946-B850-E9DB83F5412D}" dt="2024-02-19T10:35:56.725" v="2698" actId="478"/>
          <ac:picMkLst>
            <pc:docMk/>
            <pc:sldMk cId="3431780129" sldId="263"/>
            <ac:picMk id="2" creationId="{50ADA635-D2C5-1420-90F8-8E374C05CAA8}"/>
          </ac:picMkLst>
        </pc:picChg>
        <pc:picChg chg="add mod">
          <ac:chgData name="bachngoc doan" userId="9defc621a432ca88" providerId="LiveId" clId="{A5ADB238-76C1-8946-B850-E9DB83F5412D}" dt="2024-02-19T10:36:38.158" v="2707" actId="1076"/>
          <ac:picMkLst>
            <pc:docMk/>
            <pc:sldMk cId="3431780129" sldId="263"/>
            <ac:picMk id="3" creationId="{049DD10B-75FC-4F8B-EE6E-32109729D97B}"/>
          </ac:picMkLst>
        </pc:picChg>
      </pc:sldChg>
      <pc:sldChg chg="addSp modSp add del mod ord modNotes modNotesTx">
        <pc:chgData name="bachngoc doan" userId="9defc621a432ca88" providerId="LiveId" clId="{A5ADB238-76C1-8946-B850-E9DB83F5412D}" dt="2024-02-22T14:44:12.949" v="33221" actId="2696"/>
        <pc:sldMkLst>
          <pc:docMk/>
          <pc:sldMk cId="1669749076" sldId="264"/>
        </pc:sldMkLst>
        <pc:spChg chg="add mod">
          <ac:chgData name="bachngoc doan" userId="9defc621a432ca88" providerId="LiveId" clId="{A5ADB238-76C1-8946-B850-E9DB83F5412D}" dt="2024-02-21T21:04:37.410" v="23448" actId="113"/>
          <ac:spMkLst>
            <pc:docMk/>
            <pc:sldMk cId="1669749076" sldId="264"/>
            <ac:spMk id="6" creationId="{408C0B6A-E2DF-992C-7257-61CE5EB2F51F}"/>
          </ac:spMkLst>
        </pc:spChg>
        <pc:spChg chg="add mod">
          <ac:chgData name="bachngoc doan" userId="9defc621a432ca88" providerId="LiveId" clId="{A5ADB238-76C1-8946-B850-E9DB83F5412D}" dt="2024-02-21T22:50:23.516" v="24413" actId="20577"/>
          <ac:spMkLst>
            <pc:docMk/>
            <pc:sldMk cId="1669749076" sldId="264"/>
            <ac:spMk id="7" creationId="{0F3D93E7-709D-D5A3-98D8-7AED2B0451DD}"/>
          </ac:spMkLst>
        </pc:spChg>
        <pc:spChg chg="mod">
          <ac:chgData name="bachngoc doan" userId="9defc621a432ca88" providerId="LiveId" clId="{A5ADB238-76C1-8946-B850-E9DB83F5412D}" dt="2024-02-19T17:20:48.989" v="6094" actId="21"/>
          <ac:spMkLst>
            <pc:docMk/>
            <pc:sldMk cId="1669749076" sldId="264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1T20:57:09.076" v="22977" actId="2711"/>
          <ac:spMkLst>
            <pc:docMk/>
            <pc:sldMk cId="1669749076" sldId="264"/>
            <ac:spMk id="203" creationId="{00000000-0000-0000-0000-000000000000}"/>
          </ac:spMkLst>
        </pc:spChg>
        <pc:picChg chg="add mod modCrop">
          <ac:chgData name="bachngoc doan" userId="9defc621a432ca88" providerId="LiveId" clId="{A5ADB238-76C1-8946-B850-E9DB83F5412D}" dt="2024-02-21T10:21:04.536" v="14728" actId="1038"/>
          <ac:picMkLst>
            <pc:docMk/>
            <pc:sldMk cId="1669749076" sldId="264"/>
            <ac:picMk id="3" creationId="{A89E2007-E0CE-1631-317E-E0A891B07E87}"/>
          </ac:picMkLst>
        </pc:picChg>
        <pc:picChg chg="add mod modCrop">
          <ac:chgData name="bachngoc doan" userId="9defc621a432ca88" providerId="LiveId" clId="{A5ADB238-76C1-8946-B850-E9DB83F5412D}" dt="2024-02-21T10:21:04.536" v="14728" actId="1038"/>
          <ac:picMkLst>
            <pc:docMk/>
            <pc:sldMk cId="1669749076" sldId="264"/>
            <ac:picMk id="5" creationId="{31F8BDB1-D102-476D-D4BE-C92BC0DA2B8E}"/>
          </ac:picMkLst>
        </pc:picChg>
      </pc:sldChg>
      <pc:sldChg chg="modSp add del mod ord modNotesTx">
        <pc:chgData name="bachngoc doan" userId="9defc621a432ca88" providerId="LiveId" clId="{A5ADB238-76C1-8946-B850-E9DB83F5412D}" dt="2024-02-21T10:21:13.822" v="14729" actId="2696"/>
        <pc:sldMkLst>
          <pc:docMk/>
          <pc:sldMk cId="4122986904" sldId="265"/>
        </pc:sldMkLst>
        <pc:spChg chg="mod">
          <ac:chgData name="bachngoc doan" userId="9defc621a432ca88" providerId="LiveId" clId="{A5ADB238-76C1-8946-B850-E9DB83F5412D}" dt="2024-02-19T17:21:05.536" v="6099" actId="20577"/>
          <ac:spMkLst>
            <pc:docMk/>
            <pc:sldMk cId="4122986904" sldId="265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0T20:12:50.305" v="11760" actId="20577"/>
          <ac:spMkLst>
            <pc:docMk/>
            <pc:sldMk cId="4122986904" sldId="265"/>
            <ac:spMk id="203" creationId="{00000000-0000-0000-0000-000000000000}"/>
          </ac:spMkLst>
        </pc:spChg>
      </pc:sldChg>
      <pc:sldChg chg="addSp delSp modSp add del mod modNotesTx">
        <pc:chgData name="bachngoc doan" userId="9defc621a432ca88" providerId="LiveId" clId="{A5ADB238-76C1-8946-B850-E9DB83F5412D}" dt="2024-02-19T16:16:21.748" v="5440" actId="2696"/>
        <pc:sldMkLst>
          <pc:docMk/>
          <pc:sldMk cId="1892774817" sldId="266"/>
        </pc:sldMkLst>
        <pc:spChg chg="add mod">
          <ac:chgData name="bachngoc doan" userId="9defc621a432ca88" providerId="LiveId" clId="{A5ADB238-76C1-8946-B850-E9DB83F5412D}" dt="2024-02-19T16:11:40.310" v="5378" actId="1036"/>
          <ac:spMkLst>
            <pc:docMk/>
            <pc:sldMk cId="1892774817" sldId="266"/>
            <ac:spMk id="2" creationId="{E9784453-7997-670A-7D78-9683632F5709}"/>
          </ac:spMkLst>
        </pc:spChg>
        <pc:spChg chg="add mod">
          <ac:chgData name="bachngoc doan" userId="9defc621a432ca88" providerId="LiveId" clId="{A5ADB238-76C1-8946-B850-E9DB83F5412D}" dt="2024-02-19T16:11:40.310" v="5378" actId="1036"/>
          <ac:spMkLst>
            <pc:docMk/>
            <pc:sldMk cId="1892774817" sldId="266"/>
            <ac:spMk id="3" creationId="{BD647414-34BA-E68D-47B9-283E5B946274}"/>
          </ac:spMkLst>
        </pc:spChg>
        <pc:spChg chg="mod">
          <ac:chgData name="bachngoc doan" userId="9defc621a432ca88" providerId="LiveId" clId="{A5ADB238-76C1-8946-B850-E9DB83F5412D}" dt="2024-02-19T10:40:12.916" v="2729" actId="20577"/>
          <ac:spMkLst>
            <pc:docMk/>
            <pc:sldMk cId="1892774817" sldId="266"/>
            <ac:spMk id="202" creationId="{00000000-0000-0000-0000-000000000000}"/>
          </ac:spMkLst>
        </pc:spChg>
        <pc:spChg chg="del mod">
          <ac:chgData name="bachngoc doan" userId="9defc621a432ca88" providerId="LiveId" clId="{A5ADB238-76C1-8946-B850-E9DB83F5412D}" dt="2024-02-19T10:40:16.007" v="2730" actId="21"/>
          <ac:spMkLst>
            <pc:docMk/>
            <pc:sldMk cId="1892774817" sldId="266"/>
            <ac:spMk id="203" creationId="{00000000-0000-0000-0000-000000000000}"/>
          </ac:spMkLst>
        </pc:spChg>
        <pc:spChg chg="add del mod">
          <ac:chgData name="bachngoc doan" userId="9defc621a432ca88" providerId="LiveId" clId="{A5ADB238-76C1-8946-B850-E9DB83F5412D}" dt="2024-02-19T12:03:44.803" v="3400" actId="478"/>
          <ac:spMkLst>
            <pc:docMk/>
            <pc:sldMk cId="1892774817" sldId="266"/>
            <ac:spMk id="218" creationId="{9B932D67-EC49-BE16-941C-260FC056303C}"/>
          </ac:spMkLst>
        </pc:spChg>
        <pc:spChg chg="add del mod">
          <ac:chgData name="bachngoc doan" userId="9defc621a432ca88" providerId="LiveId" clId="{A5ADB238-76C1-8946-B850-E9DB83F5412D}" dt="2024-02-19T12:50:53.686" v="4011" actId="478"/>
          <ac:spMkLst>
            <pc:docMk/>
            <pc:sldMk cId="1892774817" sldId="266"/>
            <ac:spMk id="219" creationId="{8BD4D5C1-9FAD-3B5B-2991-4D4E7B9F0C7B}"/>
          </ac:spMkLst>
        </pc:spChg>
        <pc:spChg chg="add del">
          <ac:chgData name="bachngoc doan" userId="9defc621a432ca88" providerId="LiveId" clId="{A5ADB238-76C1-8946-B850-E9DB83F5412D}" dt="2024-02-19T12:04:12.123" v="3404" actId="478"/>
          <ac:spMkLst>
            <pc:docMk/>
            <pc:sldMk cId="1892774817" sldId="266"/>
            <ac:spMk id="220" creationId="{FBEEB6B6-E7DA-9E13-175D-8A1D3DF6A385}"/>
          </ac:spMkLst>
        </pc:spChg>
        <pc:spChg chg="add del mod">
          <ac:chgData name="bachngoc doan" userId="9defc621a432ca88" providerId="LiveId" clId="{A5ADB238-76C1-8946-B850-E9DB83F5412D}" dt="2024-02-19T12:15:50.828" v="3505" actId="478"/>
          <ac:spMkLst>
            <pc:docMk/>
            <pc:sldMk cId="1892774817" sldId="266"/>
            <ac:spMk id="223" creationId="{B561B5FA-86E6-4E86-FAB2-B4E446D0DA01}"/>
          </ac:spMkLst>
        </pc:spChg>
        <pc:spChg chg="add del mod">
          <ac:chgData name="bachngoc doan" userId="9defc621a432ca88" providerId="LiveId" clId="{A5ADB238-76C1-8946-B850-E9DB83F5412D}" dt="2024-02-19T12:50:59.068" v="4015" actId="478"/>
          <ac:spMkLst>
            <pc:docMk/>
            <pc:sldMk cId="1892774817" sldId="266"/>
            <ac:spMk id="224" creationId="{C46375B4-FCFE-546F-D7B5-E5FFD68C60CA}"/>
          </ac:spMkLst>
        </pc:spChg>
        <pc:spChg chg="add del mod">
          <ac:chgData name="bachngoc doan" userId="9defc621a432ca88" providerId="LiveId" clId="{A5ADB238-76C1-8946-B850-E9DB83F5412D}" dt="2024-02-19T12:26:46.382" v="3601" actId="478"/>
          <ac:spMkLst>
            <pc:docMk/>
            <pc:sldMk cId="1892774817" sldId="266"/>
            <ac:spMk id="225" creationId="{168C9FA2-B162-D4B2-432D-3CA3D573191D}"/>
          </ac:spMkLst>
        </pc:spChg>
        <pc:spChg chg="add del mod">
          <ac:chgData name="bachngoc doan" userId="9defc621a432ca88" providerId="LiveId" clId="{A5ADB238-76C1-8946-B850-E9DB83F5412D}" dt="2024-02-19T12:51:09.295" v="4025" actId="478"/>
          <ac:spMkLst>
            <pc:docMk/>
            <pc:sldMk cId="1892774817" sldId="266"/>
            <ac:spMk id="226" creationId="{B7D5F578-ED53-3543-2AB1-18D655DD609E}"/>
          </ac:spMkLst>
        </pc:spChg>
        <pc:spChg chg="add del mod">
          <ac:chgData name="bachngoc doan" userId="9defc621a432ca88" providerId="LiveId" clId="{A5ADB238-76C1-8946-B850-E9DB83F5412D}" dt="2024-02-19T12:51:09.988" v="4026" actId="478"/>
          <ac:spMkLst>
            <pc:docMk/>
            <pc:sldMk cId="1892774817" sldId="266"/>
            <ac:spMk id="227" creationId="{1F242390-419F-FCCF-BE13-F9FCDC199EB6}"/>
          </ac:spMkLst>
        </pc:spChg>
        <pc:spChg chg="add del">
          <ac:chgData name="bachngoc doan" userId="9defc621a432ca88" providerId="LiveId" clId="{A5ADB238-76C1-8946-B850-E9DB83F5412D}" dt="2024-02-19T12:28:19.967" v="3616" actId="478"/>
          <ac:spMkLst>
            <pc:docMk/>
            <pc:sldMk cId="1892774817" sldId="266"/>
            <ac:spMk id="228" creationId="{6EAB4739-A665-4778-09BE-311DD776DE4F}"/>
          </ac:spMkLst>
        </pc:spChg>
        <pc:spChg chg="add del mod">
          <ac:chgData name="bachngoc doan" userId="9defc621a432ca88" providerId="LiveId" clId="{A5ADB238-76C1-8946-B850-E9DB83F5412D}" dt="2024-02-19T12:31:52.088" v="3669" actId="478"/>
          <ac:spMkLst>
            <pc:docMk/>
            <pc:sldMk cId="1892774817" sldId="266"/>
            <ac:spMk id="229" creationId="{E882CF96-29FE-617D-B3D9-D17269BFDB09}"/>
          </ac:spMkLst>
        </pc:spChg>
        <pc:spChg chg="add del mod">
          <ac:chgData name="bachngoc doan" userId="9defc621a432ca88" providerId="LiveId" clId="{A5ADB238-76C1-8946-B850-E9DB83F5412D}" dt="2024-02-19T12:30:21.505" v="3642" actId="478"/>
          <ac:spMkLst>
            <pc:docMk/>
            <pc:sldMk cId="1892774817" sldId="266"/>
            <ac:spMk id="230" creationId="{017BAE78-64EB-6929-E9C7-A5E16191BCC1}"/>
          </ac:spMkLst>
        </pc:spChg>
        <pc:spChg chg="add del mod">
          <ac:chgData name="bachngoc doan" userId="9defc621a432ca88" providerId="LiveId" clId="{A5ADB238-76C1-8946-B850-E9DB83F5412D}" dt="2024-02-19T12:51:06.876" v="4022" actId="478"/>
          <ac:spMkLst>
            <pc:docMk/>
            <pc:sldMk cId="1892774817" sldId="266"/>
            <ac:spMk id="231" creationId="{18D15F52-E28F-026E-D856-2ACA1630E546}"/>
          </ac:spMkLst>
        </pc:spChg>
        <pc:spChg chg="add del mod">
          <ac:chgData name="bachngoc doan" userId="9defc621a432ca88" providerId="LiveId" clId="{A5ADB238-76C1-8946-B850-E9DB83F5412D}" dt="2024-02-19T12:51:08.542" v="4024" actId="478"/>
          <ac:spMkLst>
            <pc:docMk/>
            <pc:sldMk cId="1892774817" sldId="266"/>
            <ac:spMk id="232" creationId="{FA419B1B-15AD-E169-5A9B-BC0D0915132C}"/>
          </ac:spMkLst>
        </pc:spChg>
        <pc:spChg chg="add mod">
          <ac:chgData name="bachngoc doan" userId="9defc621a432ca88" providerId="LiveId" clId="{A5ADB238-76C1-8946-B850-E9DB83F5412D}" dt="2024-02-19T12:31:54.242" v="3670"/>
          <ac:spMkLst>
            <pc:docMk/>
            <pc:sldMk cId="1892774817" sldId="266"/>
            <ac:spMk id="233" creationId="{DE21489A-BC0D-C986-2C05-199A0ED85046}"/>
          </ac:spMkLst>
        </pc:spChg>
        <pc:spChg chg="add del mod">
          <ac:chgData name="bachngoc doan" userId="9defc621a432ca88" providerId="LiveId" clId="{A5ADB238-76C1-8946-B850-E9DB83F5412D}" dt="2024-02-19T12:51:06.103" v="4021" actId="478"/>
          <ac:spMkLst>
            <pc:docMk/>
            <pc:sldMk cId="1892774817" sldId="266"/>
            <ac:spMk id="234" creationId="{105409EA-F22C-BDF6-4CC7-4E06F28EF6C9}"/>
          </ac:spMkLst>
        </pc:spChg>
        <pc:spChg chg="add del mod">
          <ac:chgData name="bachngoc doan" userId="9defc621a432ca88" providerId="LiveId" clId="{A5ADB238-76C1-8946-B850-E9DB83F5412D}" dt="2024-02-19T12:51:07.637" v="4023" actId="478"/>
          <ac:spMkLst>
            <pc:docMk/>
            <pc:sldMk cId="1892774817" sldId="266"/>
            <ac:spMk id="235" creationId="{BD9B7C70-96AE-AC0C-1712-9C9FFAE23EB0}"/>
          </ac:spMkLst>
        </pc:spChg>
        <pc:spChg chg="add del mod">
          <ac:chgData name="bachngoc doan" userId="9defc621a432ca88" providerId="LiveId" clId="{A5ADB238-76C1-8946-B850-E9DB83F5412D}" dt="2024-02-19T12:50:47.032" v="4004" actId="478"/>
          <ac:spMkLst>
            <pc:docMk/>
            <pc:sldMk cId="1892774817" sldId="266"/>
            <ac:spMk id="237" creationId="{145FDD40-7CBF-E515-BFF4-0980937E6EE4}"/>
          </ac:spMkLst>
        </pc:spChg>
        <pc:spChg chg="add del mod">
          <ac:chgData name="bachngoc doan" userId="9defc621a432ca88" providerId="LiveId" clId="{A5ADB238-76C1-8946-B850-E9DB83F5412D}" dt="2024-02-19T12:32:37.037" v="3690" actId="478"/>
          <ac:spMkLst>
            <pc:docMk/>
            <pc:sldMk cId="1892774817" sldId="266"/>
            <ac:spMk id="238" creationId="{D3206E5B-6227-A6C7-C51C-42626B3ECC07}"/>
          </ac:spMkLst>
        </pc:spChg>
        <pc:spChg chg="add del mod">
          <ac:chgData name="bachngoc doan" userId="9defc621a432ca88" providerId="LiveId" clId="{A5ADB238-76C1-8946-B850-E9DB83F5412D}" dt="2024-02-19T12:51:05.106" v="4020" actId="478"/>
          <ac:spMkLst>
            <pc:docMk/>
            <pc:sldMk cId="1892774817" sldId="266"/>
            <ac:spMk id="239" creationId="{E94BE6CC-6A7D-92D7-EC21-2B5718EB8EBE}"/>
          </ac:spMkLst>
        </pc:spChg>
        <pc:spChg chg="add del mod">
          <ac:chgData name="bachngoc doan" userId="9defc621a432ca88" providerId="LiveId" clId="{A5ADB238-76C1-8946-B850-E9DB83F5412D}" dt="2024-02-19T12:50:47.857" v="4005" actId="478"/>
          <ac:spMkLst>
            <pc:docMk/>
            <pc:sldMk cId="1892774817" sldId="266"/>
            <ac:spMk id="240" creationId="{C5AE70AB-4F62-2B5F-1C47-1A261BB9A047}"/>
          </ac:spMkLst>
        </pc:spChg>
        <pc:spChg chg="add del mod">
          <ac:chgData name="bachngoc doan" userId="9defc621a432ca88" providerId="LiveId" clId="{A5ADB238-76C1-8946-B850-E9DB83F5412D}" dt="2024-02-19T12:38:06.487" v="3760" actId="478"/>
          <ac:spMkLst>
            <pc:docMk/>
            <pc:sldMk cId="1892774817" sldId="266"/>
            <ac:spMk id="241" creationId="{CE7B999F-9706-BEA6-0FAC-F6B280E6867E}"/>
          </ac:spMkLst>
        </pc:spChg>
        <pc:spChg chg="add del mod">
          <ac:chgData name="bachngoc doan" userId="9defc621a432ca88" providerId="LiveId" clId="{A5ADB238-76C1-8946-B850-E9DB83F5412D}" dt="2024-02-19T12:50:54.730" v="4012" actId="478"/>
          <ac:spMkLst>
            <pc:docMk/>
            <pc:sldMk cId="1892774817" sldId="266"/>
            <ac:spMk id="242" creationId="{45DEA9FC-F020-293F-5F09-04803DE79F5F}"/>
          </ac:spMkLst>
        </pc:spChg>
        <pc:spChg chg="add del mod">
          <ac:chgData name="bachngoc doan" userId="9defc621a432ca88" providerId="LiveId" clId="{A5ADB238-76C1-8946-B850-E9DB83F5412D}" dt="2024-02-19T12:51:03.897" v="4019" actId="478"/>
          <ac:spMkLst>
            <pc:docMk/>
            <pc:sldMk cId="1892774817" sldId="266"/>
            <ac:spMk id="243" creationId="{A1086C74-FB39-D829-9159-A0A7EC8621F5}"/>
          </ac:spMkLst>
        </pc:spChg>
        <pc:spChg chg="add del mod">
          <ac:chgData name="bachngoc doan" userId="9defc621a432ca88" providerId="LiveId" clId="{A5ADB238-76C1-8946-B850-E9DB83F5412D}" dt="2024-02-19T12:50:49.404" v="4007" actId="478"/>
          <ac:spMkLst>
            <pc:docMk/>
            <pc:sldMk cId="1892774817" sldId="266"/>
            <ac:spMk id="244" creationId="{C30E9337-28BF-CDA4-2D4A-F67B537D3CCC}"/>
          </ac:spMkLst>
        </pc:spChg>
        <pc:spChg chg="add del mod">
          <ac:chgData name="bachngoc doan" userId="9defc621a432ca88" providerId="LiveId" clId="{A5ADB238-76C1-8946-B850-E9DB83F5412D}" dt="2024-02-19T12:50:48.721" v="4006" actId="478"/>
          <ac:spMkLst>
            <pc:docMk/>
            <pc:sldMk cId="1892774817" sldId="266"/>
            <ac:spMk id="245" creationId="{33F454E6-71CE-38B0-F2AA-BE38856A7506}"/>
          </ac:spMkLst>
        </pc:spChg>
        <pc:spChg chg="add del mod">
          <ac:chgData name="bachngoc doan" userId="9defc621a432ca88" providerId="LiveId" clId="{A5ADB238-76C1-8946-B850-E9DB83F5412D}" dt="2024-02-19T12:38:05.125" v="3759" actId="478"/>
          <ac:spMkLst>
            <pc:docMk/>
            <pc:sldMk cId="1892774817" sldId="266"/>
            <ac:spMk id="246" creationId="{4FE72107-C6EA-18EF-5C11-72C5FAFE5533}"/>
          </ac:spMkLst>
        </pc:spChg>
        <pc:spChg chg="add del mod">
          <ac:chgData name="bachngoc doan" userId="9defc621a432ca88" providerId="LiveId" clId="{A5ADB238-76C1-8946-B850-E9DB83F5412D}" dt="2024-02-19T12:50:51.592" v="4009" actId="478"/>
          <ac:spMkLst>
            <pc:docMk/>
            <pc:sldMk cId="1892774817" sldId="266"/>
            <ac:spMk id="247" creationId="{EB4DB4F7-0B71-DF92-B1A2-0CB5909E1087}"/>
          </ac:spMkLst>
        </pc:spChg>
        <pc:spChg chg="add del mod">
          <ac:chgData name="bachngoc doan" userId="9defc621a432ca88" providerId="LiveId" clId="{A5ADB238-76C1-8946-B850-E9DB83F5412D}" dt="2024-02-19T12:50:59.722" v="4016" actId="478"/>
          <ac:spMkLst>
            <pc:docMk/>
            <pc:sldMk cId="1892774817" sldId="266"/>
            <ac:spMk id="248" creationId="{6B74FAF4-4570-D5E4-28FE-35618205466F}"/>
          </ac:spMkLst>
        </pc:spChg>
        <pc:spChg chg="add del mod">
          <ac:chgData name="bachngoc doan" userId="9defc621a432ca88" providerId="LiveId" clId="{A5ADB238-76C1-8946-B850-E9DB83F5412D}" dt="2024-02-19T12:51:00.290" v="4017" actId="478"/>
          <ac:spMkLst>
            <pc:docMk/>
            <pc:sldMk cId="1892774817" sldId="266"/>
            <ac:spMk id="249" creationId="{D7A6E0FA-9E30-398B-FE19-56CFD47F4B6D}"/>
          </ac:spMkLst>
        </pc:spChg>
        <pc:spChg chg="add mod">
          <ac:chgData name="bachngoc doan" userId="9defc621a432ca88" providerId="LiveId" clId="{A5ADB238-76C1-8946-B850-E9DB83F5412D}" dt="2024-02-19T16:12:32.024" v="5386" actId="122"/>
          <ac:spMkLst>
            <pc:docMk/>
            <pc:sldMk cId="1892774817" sldId="266"/>
            <ac:spMk id="250" creationId="{28656DFA-1283-07A7-AB53-3D636F9CFE51}"/>
          </ac:spMkLst>
        </pc:spChg>
        <pc:spChg chg="add mod">
          <ac:chgData name="bachngoc doan" userId="9defc621a432ca88" providerId="LiveId" clId="{A5ADB238-76C1-8946-B850-E9DB83F5412D}" dt="2024-02-19T16:13:23.440" v="5406" actId="20577"/>
          <ac:spMkLst>
            <pc:docMk/>
            <pc:sldMk cId="1892774817" sldId="266"/>
            <ac:spMk id="251" creationId="{6966DDFD-B05E-7FBB-F81C-A21E3C034785}"/>
          </ac:spMkLst>
        </pc:spChg>
        <pc:spChg chg="add mod">
          <ac:chgData name="bachngoc doan" userId="9defc621a432ca88" providerId="LiveId" clId="{A5ADB238-76C1-8946-B850-E9DB83F5412D}" dt="2024-02-19T16:12:42.836" v="5401" actId="20577"/>
          <ac:spMkLst>
            <pc:docMk/>
            <pc:sldMk cId="1892774817" sldId="266"/>
            <ac:spMk id="252" creationId="{E8300527-974C-3B07-BD7A-0E805A82BA69}"/>
          </ac:spMkLst>
        </pc:spChg>
        <pc:spChg chg="add mod">
          <ac:chgData name="bachngoc doan" userId="9defc621a432ca88" providerId="LiveId" clId="{A5ADB238-76C1-8946-B850-E9DB83F5412D}" dt="2024-02-19T15:29:27.146" v="5068"/>
          <ac:spMkLst>
            <pc:docMk/>
            <pc:sldMk cId="1892774817" sldId="266"/>
            <ac:spMk id="253" creationId="{869CC68B-3AC4-24DE-D708-233B421EAF89}"/>
          </ac:spMkLst>
        </pc:spChg>
        <pc:spChg chg="add mod">
          <ac:chgData name="bachngoc doan" userId="9defc621a432ca88" providerId="LiveId" clId="{A5ADB238-76C1-8946-B850-E9DB83F5412D}" dt="2024-02-19T15:30:20.758" v="5071"/>
          <ac:spMkLst>
            <pc:docMk/>
            <pc:sldMk cId="1892774817" sldId="266"/>
            <ac:spMk id="254" creationId="{14F43D98-266B-6580-D88B-102E375D6F3E}"/>
          </ac:spMkLst>
        </pc:spChg>
        <pc:spChg chg="add mod">
          <ac:chgData name="bachngoc doan" userId="9defc621a432ca88" providerId="LiveId" clId="{A5ADB238-76C1-8946-B850-E9DB83F5412D}" dt="2024-02-19T16:12:47.487" v="5402" actId="1076"/>
          <ac:spMkLst>
            <pc:docMk/>
            <pc:sldMk cId="1892774817" sldId="266"/>
            <ac:spMk id="255" creationId="{7C142043-4EC0-EE88-50B5-B895A70233A0}"/>
          </ac:spMkLst>
        </pc:spChg>
        <pc:spChg chg="add mod">
          <ac:chgData name="bachngoc doan" userId="9defc621a432ca88" providerId="LiveId" clId="{A5ADB238-76C1-8946-B850-E9DB83F5412D}" dt="2024-02-19T16:09:35.966" v="5347" actId="1076"/>
          <ac:spMkLst>
            <pc:docMk/>
            <pc:sldMk cId="1892774817" sldId="266"/>
            <ac:spMk id="256" creationId="{318F22D0-8477-FAB8-032B-19CCB4FD25F7}"/>
          </ac:spMkLst>
        </pc:spChg>
        <pc:spChg chg="add del mod">
          <ac:chgData name="bachngoc doan" userId="9defc621a432ca88" providerId="LiveId" clId="{A5ADB238-76C1-8946-B850-E9DB83F5412D}" dt="2024-02-19T16:09:04.618" v="5336" actId="478"/>
          <ac:spMkLst>
            <pc:docMk/>
            <pc:sldMk cId="1892774817" sldId="266"/>
            <ac:spMk id="257" creationId="{659ED841-F004-1D48-EE35-48A89BD7072F}"/>
          </ac:spMkLst>
        </pc:spChg>
        <pc:picChg chg="add del mod">
          <ac:chgData name="bachngoc doan" userId="9defc621a432ca88" providerId="LiveId" clId="{A5ADB238-76C1-8946-B850-E9DB83F5412D}" dt="2024-02-19T10:59:13.566" v="2967" actId="478"/>
          <ac:picMkLst>
            <pc:docMk/>
            <pc:sldMk cId="1892774817" sldId="266"/>
            <ac:picMk id="5" creationId="{8D6EAF6D-125A-0874-DE2F-D2420D0E3724}"/>
          </ac:picMkLst>
        </pc:picChg>
        <pc:picChg chg="add del mod">
          <ac:chgData name="bachngoc doan" userId="9defc621a432ca88" providerId="LiveId" clId="{A5ADB238-76C1-8946-B850-E9DB83F5412D}" dt="2024-02-19T10:50:09.874" v="2856" actId="478"/>
          <ac:picMkLst>
            <pc:docMk/>
            <pc:sldMk cId="1892774817" sldId="266"/>
            <ac:picMk id="7" creationId="{2C545B78-FB7E-C98C-6FCF-D10ABCC9697F}"/>
          </ac:picMkLst>
        </pc:picChg>
        <pc:picChg chg="add del mod">
          <ac:chgData name="bachngoc doan" userId="9defc621a432ca88" providerId="LiveId" clId="{A5ADB238-76C1-8946-B850-E9DB83F5412D}" dt="2024-02-19T10:50:09.282" v="2855" actId="478"/>
          <ac:picMkLst>
            <pc:docMk/>
            <pc:sldMk cId="1892774817" sldId="266"/>
            <ac:picMk id="9" creationId="{6D886E3B-16E8-C3A9-0E36-68C2C7906A02}"/>
          </ac:picMkLst>
        </pc:picChg>
        <pc:picChg chg="add del mod">
          <ac:chgData name="bachngoc doan" userId="9defc621a432ca88" providerId="LiveId" clId="{A5ADB238-76C1-8946-B850-E9DB83F5412D}" dt="2024-02-19T10:50:08.707" v="2854" actId="478"/>
          <ac:picMkLst>
            <pc:docMk/>
            <pc:sldMk cId="1892774817" sldId="266"/>
            <ac:picMk id="11" creationId="{628AD06F-6443-96C2-07C3-3019AA4CC5C3}"/>
          </ac:picMkLst>
        </pc:picChg>
        <pc:picChg chg="add del mod">
          <ac:chgData name="bachngoc doan" userId="9defc621a432ca88" providerId="LiveId" clId="{A5ADB238-76C1-8946-B850-E9DB83F5412D}" dt="2024-02-19T10:50:08.115" v="2853" actId="478"/>
          <ac:picMkLst>
            <pc:docMk/>
            <pc:sldMk cId="1892774817" sldId="266"/>
            <ac:picMk id="13" creationId="{47B01D51-1C14-C075-E21F-22E43999CB95}"/>
          </ac:picMkLst>
        </pc:picChg>
        <pc:picChg chg="add del mod">
          <ac:chgData name="bachngoc doan" userId="9defc621a432ca88" providerId="LiveId" clId="{A5ADB238-76C1-8946-B850-E9DB83F5412D}" dt="2024-02-19T10:50:07.489" v="2852" actId="478"/>
          <ac:picMkLst>
            <pc:docMk/>
            <pc:sldMk cId="1892774817" sldId="266"/>
            <ac:picMk id="15" creationId="{91761A12-6A26-F0E6-1056-563983EAC4DF}"/>
          </ac:picMkLst>
        </pc:picChg>
        <pc:picChg chg="add del mod">
          <ac:chgData name="bachngoc doan" userId="9defc621a432ca88" providerId="LiveId" clId="{A5ADB238-76C1-8946-B850-E9DB83F5412D}" dt="2024-02-19T10:50:06.921" v="2851" actId="478"/>
          <ac:picMkLst>
            <pc:docMk/>
            <pc:sldMk cId="1892774817" sldId="266"/>
            <ac:picMk id="17" creationId="{35C186B2-892F-1B59-3E88-A1132BCF02F6}"/>
          </ac:picMkLst>
        </pc:picChg>
        <pc:picChg chg="add del mod">
          <ac:chgData name="bachngoc doan" userId="9defc621a432ca88" providerId="LiveId" clId="{A5ADB238-76C1-8946-B850-E9DB83F5412D}" dt="2024-02-19T10:50:06.279" v="2849" actId="478"/>
          <ac:picMkLst>
            <pc:docMk/>
            <pc:sldMk cId="1892774817" sldId="266"/>
            <ac:picMk id="19" creationId="{522F261E-91F3-2D3A-37E3-D34F2DFC00DE}"/>
          </ac:picMkLst>
        </pc:picChg>
        <pc:picChg chg="add del mod">
          <ac:chgData name="bachngoc doan" userId="9defc621a432ca88" providerId="LiveId" clId="{A5ADB238-76C1-8946-B850-E9DB83F5412D}" dt="2024-02-19T10:50:05.262" v="2847" actId="478"/>
          <ac:picMkLst>
            <pc:docMk/>
            <pc:sldMk cId="1892774817" sldId="266"/>
            <ac:picMk id="21" creationId="{6AA8059B-2841-3244-E9EA-934626FF147F}"/>
          </ac:picMkLst>
        </pc:picChg>
        <pc:picChg chg="add del mod">
          <ac:chgData name="bachngoc doan" userId="9defc621a432ca88" providerId="LiveId" clId="{A5ADB238-76C1-8946-B850-E9DB83F5412D}" dt="2024-02-19T10:50:04.107" v="2845" actId="478"/>
          <ac:picMkLst>
            <pc:docMk/>
            <pc:sldMk cId="1892774817" sldId="266"/>
            <ac:picMk id="23" creationId="{BDCD5AF5-4028-01E6-240B-25E755797B87}"/>
          </ac:picMkLst>
        </pc:picChg>
        <pc:picChg chg="add del mod">
          <ac:chgData name="bachngoc doan" userId="9defc621a432ca88" providerId="LiveId" clId="{A5ADB238-76C1-8946-B850-E9DB83F5412D}" dt="2024-02-19T10:54:44.043" v="2910" actId="478"/>
          <ac:picMkLst>
            <pc:docMk/>
            <pc:sldMk cId="1892774817" sldId="266"/>
            <ac:picMk id="25" creationId="{59B899A1-A735-0B62-8738-FE585337A78A}"/>
          </ac:picMkLst>
        </pc:picChg>
        <pc:picChg chg="add del mod">
          <ac:chgData name="bachngoc doan" userId="9defc621a432ca88" providerId="LiveId" clId="{A5ADB238-76C1-8946-B850-E9DB83F5412D}" dt="2024-02-19T10:56:37.276" v="2932" actId="478"/>
          <ac:picMkLst>
            <pc:docMk/>
            <pc:sldMk cId="1892774817" sldId="266"/>
            <ac:picMk id="27" creationId="{58AE3422-F359-E15C-8B33-DAD9B205FEFB}"/>
          </ac:picMkLst>
        </pc:picChg>
        <pc:picChg chg="add del mod">
          <ac:chgData name="bachngoc doan" userId="9defc621a432ca88" providerId="LiveId" clId="{A5ADB238-76C1-8946-B850-E9DB83F5412D}" dt="2024-02-19T10:54:42.516" v="2909" actId="478"/>
          <ac:picMkLst>
            <pc:docMk/>
            <pc:sldMk cId="1892774817" sldId="266"/>
            <ac:picMk id="29" creationId="{50E0C4FD-363E-659F-D703-4034B37D6948}"/>
          </ac:picMkLst>
        </pc:picChg>
        <pc:picChg chg="add del mod">
          <ac:chgData name="bachngoc doan" userId="9defc621a432ca88" providerId="LiveId" clId="{A5ADB238-76C1-8946-B850-E9DB83F5412D}" dt="2024-02-19T10:59:11.787" v="2964" actId="478"/>
          <ac:picMkLst>
            <pc:docMk/>
            <pc:sldMk cId="1892774817" sldId="266"/>
            <ac:picMk id="31" creationId="{A8E8ABA1-63F5-1C96-107E-C075793E1222}"/>
          </ac:picMkLst>
        </pc:picChg>
        <pc:picChg chg="add del mod">
          <ac:chgData name="bachngoc doan" userId="9defc621a432ca88" providerId="LiveId" clId="{A5ADB238-76C1-8946-B850-E9DB83F5412D}" dt="2024-02-19T10:54:45.436" v="2911" actId="478"/>
          <ac:picMkLst>
            <pc:docMk/>
            <pc:sldMk cId="1892774817" sldId="266"/>
            <ac:picMk id="33" creationId="{AC253B4E-8AC6-460F-FECF-4833C29C7CEB}"/>
          </ac:picMkLst>
        </pc:picChg>
        <pc:picChg chg="add del mod">
          <ac:chgData name="bachngoc doan" userId="9defc621a432ca88" providerId="LiveId" clId="{A5ADB238-76C1-8946-B850-E9DB83F5412D}" dt="2024-02-19T10:59:11.228" v="2963" actId="478"/>
          <ac:picMkLst>
            <pc:docMk/>
            <pc:sldMk cId="1892774817" sldId="266"/>
            <ac:picMk id="35" creationId="{24950E7A-D764-8C97-B8AB-E353F9345179}"/>
          </ac:picMkLst>
        </pc:picChg>
        <pc:picChg chg="add del mod">
          <ac:chgData name="bachngoc doan" userId="9defc621a432ca88" providerId="LiveId" clId="{A5ADB238-76C1-8946-B850-E9DB83F5412D}" dt="2024-02-19T10:56:28.671" v="2931" actId="478"/>
          <ac:picMkLst>
            <pc:docMk/>
            <pc:sldMk cId="1892774817" sldId="266"/>
            <ac:picMk id="37" creationId="{B5426E70-5B95-3BED-E7C9-9A9BD7C9CF0A}"/>
          </ac:picMkLst>
        </pc:picChg>
        <pc:picChg chg="add del mod">
          <ac:chgData name="bachngoc doan" userId="9defc621a432ca88" providerId="LiveId" clId="{A5ADB238-76C1-8946-B850-E9DB83F5412D}" dt="2024-02-19T10:59:12.296" v="2965" actId="478"/>
          <ac:picMkLst>
            <pc:docMk/>
            <pc:sldMk cId="1892774817" sldId="266"/>
            <ac:picMk id="39" creationId="{0854DBE4-94F2-5F0D-B4C5-B5066DCD2BA4}"/>
          </ac:picMkLst>
        </pc:picChg>
        <pc:picChg chg="add del mod">
          <ac:chgData name="bachngoc doan" userId="9defc621a432ca88" providerId="LiveId" clId="{A5ADB238-76C1-8946-B850-E9DB83F5412D}" dt="2024-02-19T10:56:25.067" v="2928" actId="478"/>
          <ac:picMkLst>
            <pc:docMk/>
            <pc:sldMk cId="1892774817" sldId="266"/>
            <ac:picMk id="41" creationId="{34913EDB-B80B-E3DA-D6C7-9CE32EDF5E80}"/>
          </ac:picMkLst>
        </pc:picChg>
        <pc:picChg chg="add del mod">
          <ac:chgData name="bachngoc doan" userId="9defc621a432ca88" providerId="LiveId" clId="{A5ADB238-76C1-8946-B850-E9DB83F5412D}" dt="2024-02-19T10:59:12.916" v="2966" actId="478"/>
          <ac:picMkLst>
            <pc:docMk/>
            <pc:sldMk cId="1892774817" sldId="266"/>
            <ac:picMk id="43" creationId="{80293F81-B495-2402-FA18-02B6624E6AA8}"/>
          </ac:picMkLst>
        </pc:picChg>
        <pc:picChg chg="add del mod">
          <ac:chgData name="bachngoc doan" userId="9defc621a432ca88" providerId="LiveId" clId="{A5ADB238-76C1-8946-B850-E9DB83F5412D}" dt="2024-02-19T11:16:36.875" v="3202" actId="478"/>
          <ac:picMkLst>
            <pc:docMk/>
            <pc:sldMk cId="1892774817" sldId="266"/>
            <ac:picMk id="45" creationId="{9406F0EC-2B4B-8AAB-7558-835680E98075}"/>
          </ac:picMkLst>
        </pc:picChg>
        <pc:picChg chg="add del mod">
          <ac:chgData name="bachngoc doan" userId="9defc621a432ca88" providerId="LiveId" clId="{A5ADB238-76C1-8946-B850-E9DB83F5412D}" dt="2024-02-19T11:16:59.176" v="3211" actId="478"/>
          <ac:picMkLst>
            <pc:docMk/>
            <pc:sldMk cId="1892774817" sldId="266"/>
            <ac:picMk id="47" creationId="{518E3FD6-E64B-F197-1EBB-DF9E39A15FE5}"/>
          </ac:picMkLst>
        </pc:picChg>
        <pc:picChg chg="add del mod">
          <ac:chgData name="bachngoc doan" userId="9defc621a432ca88" providerId="LiveId" clId="{A5ADB238-76C1-8946-B850-E9DB83F5412D}" dt="2024-02-19T11:17:00.901" v="3212" actId="478"/>
          <ac:picMkLst>
            <pc:docMk/>
            <pc:sldMk cId="1892774817" sldId="266"/>
            <ac:picMk id="49" creationId="{67657CD1-F0D7-2495-95C0-1AA87FAE3347}"/>
          </ac:picMkLst>
        </pc:picChg>
        <pc:picChg chg="add del mod">
          <ac:chgData name="bachngoc doan" userId="9defc621a432ca88" providerId="LiveId" clId="{A5ADB238-76C1-8946-B850-E9DB83F5412D}" dt="2024-02-19T11:17:02.360" v="3213" actId="478"/>
          <ac:picMkLst>
            <pc:docMk/>
            <pc:sldMk cId="1892774817" sldId="266"/>
            <ac:picMk id="51" creationId="{37C81984-18B0-CE01-67DE-5FD2D784CA71}"/>
          </ac:picMkLst>
        </pc:picChg>
        <pc:picChg chg="add del mod">
          <ac:chgData name="bachngoc doan" userId="9defc621a432ca88" providerId="LiveId" clId="{A5ADB238-76C1-8946-B850-E9DB83F5412D}" dt="2024-02-19T11:01:19.623" v="3003" actId="478"/>
          <ac:picMkLst>
            <pc:docMk/>
            <pc:sldMk cId="1892774817" sldId="266"/>
            <ac:picMk id="53" creationId="{9CF8C529-403E-2E36-B385-0D980AF66310}"/>
          </ac:picMkLst>
        </pc:picChg>
        <pc:picChg chg="add mod">
          <ac:chgData name="bachngoc doan" userId="9defc621a432ca88" providerId="LiveId" clId="{A5ADB238-76C1-8946-B850-E9DB83F5412D}" dt="2024-02-19T16:11:40.310" v="5378" actId="1036"/>
          <ac:picMkLst>
            <pc:docMk/>
            <pc:sldMk cId="1892774817" sldId="266"/>
            <ac:picMk id="55" creationId="{D75C96E6-3FBF-1C28-5CA3-499B92A00477}"/>
          </ac:picMkLst>
        </pc:picChg>
        <pc:picChg chg="add del mod">
          <ac:chgData name="bachngoc doan" userId="9defc621a432ca88" providerId="LiveId" clId="{A5ADB238-76C1-8946-B850-E9DB83F5412D}" dt="2024-02-19T11:01:38.629" v="3006" actId="478"/>
          <ac:picMkLst>
            <pc:docMk/>
            <pc:sldMk cId="1892774817" sldId="266"/>
            <ac:picMk id="57" creationId="{686CA298-251A-AE6D-D2F2-8BDA0E79EC4B}"/>
          </ac:picMkLst>
        </pc:picChg>
        <pc:picChg chg="add mod">
          <ac:chgData name="bachngoc doan" userId="9defc621a432ca88" providerId="LiveId" clId="{A5ADB238-76C1-8946-B850-E9DB83F5412D}" dt="2024-02-19T16:11:40.310" v="5378" actId="1036"/>
          <ac:picMkLst>
            <pc:docMk/>
            <pc:sldMk cId="1892774817" sldId="266"/>
            <ac:picMk id="59" creationId="{D52EC937-0530-BCAC-DCD5-586C778181BB}"/>
          </ac:picMkLst>
        </pc:picChg>
        <pc:picChg chg="add del mod">
          <ac:chgData name="bachngoc doan" userId="9defc621a432ca88" providerId="LiveId" clId="{A5ADB238-76C1-8946-B850-E9DB83F5412D}" dt="2024-02-19T11:03:26.026" v="3041" actId="478"/>
          <ac:picMkLst>
            <pc:docMk/>
            <pc:sldMk cId="1892774817" sldId="266"/>
            <ac:picMk id="61" creationId="{9C4D29EB-2100-1EFA-A1D5-AB6BC34190AC}"/>
          </ac:picMkLst>
        </pc:picChg>
        <pc:picChg chg="add del mod">
          <ac:chgData name="bachngoc doan" userId="9defc621a432ca88" providerId="LiveId" clId="{A5ADB238-76C1-8946-B850-E9DB83F5412D}" dt="2024-02-19T11:03:36.944" v="3043" actId="478"/>
          <ac:picMkLst>
            <pc:docMk/>
            <pc:sldMk cId="1892774817" sldId="266"/>
            <ac:picMk id="63" creationId="{6B82748E-99FA-92C8-6D38-0D2E2A9CC47E}"/>
          </ac:picMkLst>
        </pc:picChg>
        <pc:picChg chg="add del mod">
          <ac:chgData name="bachngoc doan" userId="9defc621a432ca88" providerId="LiveId" clId="{A5ADB238-76C1-8946-B850-E9DB83F5412D}" dt="2024-02-19T11:04:02.979" v="3048" actId="478"/>
          <ac:picMkLst>
            <pc:docMk/>
            <pc:sldMk cId="1892774817" sldId="266"/>
            <ac:picMk id="193" creationId="{BEED2346-2BD1-E27E-D184-249C41CFBB9D}"/>
          </ac:picMkLst>
        </pc:picChg>
        <pc:picChg chg="add del mod">
          <ac:chgData name="bachngoc doan" userId="9defc621a432ca88" providerId="LiveId" clId="{A5ADB238-76C1-8946-B850-E9DB83F5412D}" dt="2024-02-19T11:19:52.155" v="3231" actId="478"/>
          <ac:picMkLst>
            <pc:docMk/>
            <pc:sldMk cId="1892774817" sldId="266"/>
            <ac:picMk id="195" creationId="{6C589CEA-56F9-DE3E-59D7-3155D81ACCB8}"/>
          </ac:picMkLst>
        </pc:picChg>
        <pc:picChg chg="add mod">
          <ac:chgData name="bachngoc doan" userId="9defc621a432ca88" providerId="LiveId" clId="{A5ADB238-76C1-8946-B850-E9DB83F5412D}" dt="2024-02-19T16:11:40.310" v="5378" actId="1036"/>
          <ac:picMkLst>
            <pc:docMk/>
            <pc:sldMk cId="1892774817" sldId="266"/>
            <ac:picMk id="197" creationId="{BD23F548-E079-21ED-2879-F95F5A277DF3}"/>
          </ac:picMkLst>
        </pc:picChg>
        <pc:picChg chg="add mod">
          <ac:chgData name="bachngoc doan" userId="9defc621a432ca88" providerId="LiveId" clId="{A5ADB238-76C1-8946-B850-E9DB83F5412D}" dt="2024-02-19T16:11:40.310" v="5378" actId="1036"/>
          <ac:picMkLst>
            <pc:docMk/>
            <pc:sldMk cId="1892774817" sldId="266"/>
            <ac:picMk id="199" creationId="{F14BBE1B-C74F-DED8-7761-5BC9D57B37FF}"/>
          </ac:picMkLst>
        </pc:picChg>
        <pc:picChg chg="add del mod">
          <ac:chgData name="bachngoc doan" userId="9defc621a432ca88" providerId="LiveId" clId="{A5ADB238-76C1-8946-B850-E9DB83F5412D}" dt="2024-02-19T11:07:08.950" v="3123" actId="478"/>
          <ac:picMkLst>
            <pc:docMk/>
            <pc:sldMk cId="1892774817" sldId="266"/>
            <ac:picMk id="201" creationId="{37E83408-04D7-B5ED-6D6B-3DFAA6B8595E}"/>
          </ac:picMkLst>
        </pc:picChg>
        <pc:picChg chg="add mod">
          <ac:chgData name="bachngoc doan" userId="9defc621a432ca88" providerId="LiveId" clId="{A5ADB238-76C1-8946-B850-E9DB83F5412D}" dt="2024-02-19T16:11:40.310" v="5378" actId="1036"/>
          <ac:picMkLst>
            <pc:docMk/>
            <pc:sldMk cId="1892774817" sldId="266"/>
            <ac:picMk id="205" creationId="{5F352818-C4BD-2664-30E2-A4841E4F7C07}"/>
          </ac:picMkLst>
        </pc:picChg>
        <pc:picChg chg="add del mod">
          <ac:chgData name="bachngoc doan" userId="9defc621a432ca88" providerId="LiveId" clId="{A5ADB238-76C1-8946-B850-E9DB83F5412D}" dt="2024-02-19T11:07:01.468" v="3122" actId="478"/>
          <ac:picMkLst>
            <pc:docMk/>
            <pc:sldMk cId="1892774817" sldId="266"/>
            <ac:picMk id="207" creationId="{E5ED81EE-7599-CF39-A693-4E9E0E084432}"/>
          </ac:picMkLst>
        </pc:picChg>
        <pc:picChg chg="add del mod">
          <ac:chgData name="bachngoc doan" userId="9defc621a432ca88" providerId="LiveId" clId="{A5ADB238-76C1-8946-B850-E9DB83F5412D}" dt="2024-02-19T11:04:34.898" v="3060" actId="478"/>
          <ac:picMkLst>
            <pc:docMk/>
            <pc:sldMk cId="1892774817" sldId="266"/>
            <ac:picMk id="209" creationId="{5F455C00-10D6-D304-0173-D3E206C7A4E3}"/>
          </ac:picMkLst>
        </pc:picChg>
        <pc:picChg chg="add mod">
          <ac:chgData name="bachngoc doan" userId="9defc621a432ca88" providerId="LiveId" clId="{A5ADB238-76C1-8946-B850-E9DB83F5412D}" dt="2024-02-19T16:11:40.310" v="5378" actId="1036"/>
          <ac:picMkLst>
            <pc:docMk/>
            <pc:sldMk cId="1892774817" sldId="266"/>
            <ac:picMk id="211" creationId="{CDD36CDD-BB61-4367-50B5-CEB9938B6428}"/>
          </ac:picMkLst>
        </pc:picChg>
        <pc:picChg chg="add del mod">
          <ac:chgData name="bachngoc doan" userId="9defc621a432ca88" providerId="LiveId" clId="{A5ADB238-76C1-8946-B850-E9DB83F5412D}" dt="2024-02-19T11:19:24.572" v="3226" actId="478"/>
          <ac:picMkLst>
            <pc:docMk/>
            <pc:sldMk cId="1892774817" sldId="266"/>
            <ac:picMk id="213" creationId="{F0B62353-631C-A5BF-635F-01F108D8A11B}"/>
          </ac:picMkLst>
        </pc:picChg>
        <pc:picChg chg="add mod">
          <ac:chgData name="bachngoc doan" userId="9defc621a432ca88" providerId="LiveId" clId="{A5ADB238-76C1-8946-B850-E9DB83F5412D}" dt="2024-02-19T16:11:40.310" v="5378" actId="1036"/>
          <ac:picMkLst>
            <pc:docMk/>
            <pc:sldMk cId="1892774817" sldId="266"/>
            <ac:picMk id="215" creationId="{F0853E30-9E11-1EB5-2290-BB86BC10713D}"/>
          </ac:picMkLst>
        </pc:picChg>
        <pc:picChg chg="add mod">
          <ac:chgData name="bachngoc doan" userId="9defc621a432ca88" providerId="LiveId" clId="{A5ADB238-76C1-8946-B850-E9DB83F5412D}" dt="2024-02-19T16:11:40.310" v="5378" actId="1036"/>
          <ac:picMkLst>
            <pc:docMk/>
            <pc:sldMk cId="1892774817" sldId="266"/>
            <ac:picMk id="217" creationId="{F4BEA685-BF9C-9615-D2E5-5284A20ECE2D}"/>
          </ac:picMkLst>
        </pc:picChg>
        <pc:picChg chg="add del mod">
          <ac:chgData name="bachngoc doan" userId="9defc621a432ca88" providerId="LiveId" clId="{A5ADB238-76C1-8946-B850-E9DB83F5412D}" dt="2024-02-19T12:50:46.167" v="4003" actId="478"/>
          <ac:picMkLst>
            <pc:docMk/>
            <pc:sldMk cId="1892774817" sldId="266"/>
            <ac:picMk id="221" creationId="{4050D0F4-3E43-1F09-7725-366CDA903F6A}"/>
          </ac:picMkLst>
        </pc:picChg>
        <pc:picChg chg="add del mod">
          <ac:chgData name="bachngoc doan" userId="9defc621a432ca88" providerId="LiveId" clId="{A5ADB238-76C1-8946-B850-E9DB83F5412D}" dt="2024-02-19T12:50:55.506" v="4013" actId="478"/>
          <ac:picMkLst>
            <pc:docMk/>
            <pc:sldMk cId="1892774817" sldId="266"/>
            <ac:picMk id="222" creationId="{FB9CD0C0-79C8-8443-389A-0A371EF4896C}"/>
          </ac:picMkLst>
        </pc:picChg>
        <pc:picChg chg="add mod">
          <ac:chgData name="bachngoc doan" userId="9defc621a432ca88" providerId="LiveId" clId="{A5ADB238-76C1-8946-B850-E9DB83F5412D}" dt="2024-02-19T12:32:28.477" v="3686"/>
          <ac:picMkLst>
            <pc:docMk/>
            <pc:sldMk cId="1892774817" sldId="266"/>
            <ac:picMk id="236" creationId="{BEE513A1-7F8F-559E-74E3-DCB21F8CA6BD}"/>
          </ac:picMkLst>
        </pc:picChg>
      </pc:sldChg>
      <pc:sldChg chg="addSp delSp modSp add del mod modNotesTx">
        <pc:chgData name="bachngoc doan" userId="9defc621a432ca88" providerId="LiveId" clId="{A5ADB238-76C1-8946-B850-E9DB83F5412D}" dt="2024-02-20T08:40:54.658" v="9716" actId="2696"/>
        <pc:sldMkLst>
          <pc:docMk/>
          <pc:sldMk cId="2325591012" sldId="267"/>
        </pc:sldMkLst>
        <pc:spChg chg="mod">
          <ac:chgData name="bachngoc doan" userId="9defc621a432ca88" providerId="LiveId" clId="{A5ADB238-76C1-8946-B850-E9DB83F5412D}" dt="2024-02-18T09:13:01.337" v="2039" actId="20577"/>
          <ac:spMkLst>
            <pc:docMk/>
            <pc:sldMk cId="2325591012" sldId="267"/>
            <ac:spMk id="203" creationId="{00000000-0000-0000-0000-000000000000}"/>
          </ac:spMkLst>
        </pc:spChg>
        <pc:picChg chg="add del mod">
          <ac:chgData name="bachngoc doan" userId="9defc621a432ca88" providerId="LiveId" clId="{A5ADB238-76C1-8946-B850-E9DB83F5412D}" dt="2024-02-20T08:38:00.038" v="9642" actId="478"/>
          <ac:picMkLst>
            <pc:docMk/>
            <pc:sldMk cId="2325591012" sldId="267"/>
            <ac:picMk id="2" creationId="{F3560DA4-E686-3821-70C2-D8CC961682B5}"/>
          </ac:picMkLst>
        </pc:picChg>
        <pc:picChg chg="del">
          <ac:chgData name="bachngoc doan" userId="9defc621a432ca88" providerId="LiveId" clId="{A5ADB238-76C1-8946-B850-E9DB83F5412D}" dt="2024-02-18T09:12:49.901" v="2032" actId="478"/>
          <ac:picMkLst>
            <pc:docMk/>
            <pc:sldMk cId="2325591012" sldId="267"/>
            <ac:picMk id="3" creationId="{C12B9152-F83F-A668-AF4A-068E3F5EDFB1}"/>
          </ac:picMkLst>
        </pc:picChg>
      </pc:sldChg>
      <pc:sldChg chg="delSp add del mod modNotesTx">
        <pc:chgData name="bachngoc doan" userId="9defc621a432ca88" providerId="LiveId" clId="{A5ADB238-76C1-8946-B850-E9DB83F5412D}" dt="2024-02-20T08:44:58.107" v="9768" actId="2696"/>
        <pc:sldMkLst>
          <pc:docMk/>
          <pc:sldMk cId="1959928226" sldId="268"/>
        </pc:sldMkLst>
        <pc:picChg chg="del">
          <ac:chgData name="bachngoc doan" userId="9defc621a432ca88" providerId="LiveId" clId="{A5ADB238-76C1-8946-B850-E9DB83F5412D}" dt="2024-02-19T10:06:12.755" v="2272" actId="478"/>
          <ac:picMkLst>
            <pc:docMk/>
            <pc:sldMk cId="1959928226" sldId="268"/>
            <ac:picMk id="3" creationId="{25398A73-3E16-8EDC-0C2D-2D1B9C290C68}"/>
          </ac:picMkLst>
        </pc:picChg>
      </pc:sldChg>
      <pc:sldChg chg="addSp delSp modSp add mod modNotes modNotesTx">
        <pc:chgData name="bachngoc doan" userId="9defc621a432ca88" providerId="LiveId" clId="{A5ADB238-76C1-8946-B850-E9DB83F5412D}" dt="2024-02-23T06:54:05.308" v="40634" actId="20577"/>
        <pc:sldMkLst>
          <pc:docMk/>
          <pc:sldMk cId="2984638907" sldId="269"/>
        </pc:sldMkLst>
        <pc:spChg chg="del">
          <ac:chgData name="bachngoc doan" userId="9defc621a432ca88" providerId="LiveId" clId="{A5ADB238-76C1-8946-B850-E9DB83F5412D}" dt="2024-02-19T12:45:15.049" v="3827" actId="478"/>
          <ac:spMkLst>
            <pc:docMk/>
            <pc:sldMk cId="2984638907" sldId="269"/>
            <ac:spMk id="2" creationId="{E9784453-7997-670A-7D78-9683632F5709}"/>
          </ac:spMkLst>
        </pc:spChg>
        <pc:spChg chg="del mod">
          <ac:chgData name="bachngoc doan" userId="9defc621a432ca88" providerId="LiveId" clId="{A5ADB238-76C1-8946-B850-E9DB83F5412D}" dt="2024-02-19T12:45:16.540" v="3829" actId="478"/>
          <ac:spMkLst>
            <pc:docMk/>
            <pc:sldMk cId="2984638907" sldId="269"/>
            <ac:spMk id="3" creationId="{BD647414-34BA-E68D-47B9-283E5B946274}"/>
          </ac:spMkLst>
        </pc:spChg>
        <pc:spChg chg="add del mod">
          <ac:chgData name="bachngoc doan" userId="9defc621a432ca88" providerId="LiveId" clId="{A5ADB238-76C1-8946-B850-E9DB83F5412D}" dt="2024-02-19T16:55:04.690" v="5789" actId="478"/>
          <ac:spMkLst>
            <pc:docMk/>
            <pc:sldMk cId="2984638907" sldId="269"/>
            <ac:spMk id="8" creationId="{EAE21705-8D7F-8E99-3C3B-12EE91620146}"/>
          </ac:spMkLst>
        </pc:spChg>
        <pc:spChg chg="add del mod">
          <ac:chgData name="bachngoc doan" userId="9defc621a432ca88" providerId="LiveId" clId="{A5ADB238-76C1-8946-B850-E9DB83F5412D}" dt="2024-02-20T09:16:24.182" v="9925" actId="478"/>
          <ac:spMkLst>
            <pc:docMk/>
            <pc:sldMk cId="2984638907" sldId="269"/>
            <ac:spMk id="9" creationId="{7E0DF3D1-1482-3EAA-81D3-B250E280B0B0}"/>
          </ac:spMkLst>
        </pc:spChg>
        <pc:spChg chg="add del mod">
          <ac:chgData name="bachngoc doan" userId="9defc621a432ca88" providerId="LiveId" clId="{A5ADB238-76C1-8946-B850-E9DB83F5412D}" dt="2024-02-20T09:16:37.214" v="9927" actId="478"/>
          <ac:spMkLst>
            <pc:docMk/>
            <pc:sldMk cId="2984638907" sldId="269"/>
            <ac:spMk id="10" creationId="{477453C4-B1FB-58ED-F2E3-6BDAE4DFC89A}"/>
          </ac:spMkLst>
        </pc:spChg>
        <pc:spChg chg="add mod">
          <ac:chgData name="bachngoc doan" userId="9defc621a432ca88" providerId="LiveId" clId="{A5ADB238-76C1-8946-B850-E9DB83F5412D}" dt="2024-02-19T16:55:37.629" v="5809"/>
          <ac:spMkLst>
            <pc:docMk/>
            <pc:sldMk cId="2984638907" sldId="269"/>
            <ac:spMk id="11" creationId="{6CC90F2A-1A10-91F6-BDB1-DF16DDAF830A}"/>
          </ac:spMkLst>
        </pc:spChg>
        <pc:spChg chg="add mod">
          <ac:chgData name="bachngoc doan" userId="9defc621a432ca88" providerId="LiveId" clId="{A5ADB238-76C1-8946-B850-E9DB83F5412D}" dt="2024-02-22T14:37:31.168" v="33095" actId="20577"/>
          <ac:spMkLst>
            <pc:docMk/>
            <pc:sldMk cId="2984638907" sldId="269"/>
            <ac:spMk id="12" creationId="{0582D5FD-ADBD-07DA-FE64-04A2B9C529F1}"/>
          </ac:spMkLst>
        </pc:spChg>
        <pc:spChg chg="add mod">
          <ac:chgData name="bachngoc doan" userId="9defc621a432ca88" providerId="LiveId" clId="{A5ADB238-76C1-8946-B850-E9DB83F5412D}" dt="2024-02-21T20:40:38.277" v="22690" actId="171"/>
          <ac:spMkLst>
            <pc:docMk/>
            <pc:sldMk cId="2984638907" sldId="269"/>
            <ac:spMk id="13" creationId="{78D5EFD2-D1CF-ABB0-0E05-1266713CEDC1}"/>
          </ac:spMkLst>
        </pc:spChg>
        <pc:spChg chg="add mod">
          <ac:chgData name="bachngoc doan" userId="9defc621a432ca88" providerId="LiveId" clId="{A5ADB238-76C1-8946-B850-E9DB83F5412D}" dt="2024-02-21T22:51:53.863" v="24477" actId="20577"/>
          <ac:spMkLst>
            <pc:docMk/>
            <pc:sldMk cId="2984638907" sldId="269"/>
            <ac:spMk id="14" creationId="{6A8A9110-4862-36C8-BA15-FF94F8B1D7BD}"/>
          </ac:spMkLst>
        </pc:spChg>
        <pc:spChg chg="del">
          <ac:chgData name="bachngoc doan" userId="9defc621a432ca88" providerId="LiveId" clId="{A5ADB238-76C1-8946-B850-E9DB83F5412D}" dt="2024-02-19T16:55:02.954" v="5788" actId="478"/>
          <ac:spMkLst>
            <pc:docMk/>
            <pc:sldMk cId="2984638907" sldId="269"/>
            <ac:spMk id="202" creationId="{00000000-0000-0000-0000-000000000000}"/>
          </ac:spMkLst>
        </pc:spChg>
        <pc:spChg chg="del mod">
          <ac:chgData name="bachngoc doan" userId="9defc621a432ca88" providerId="LiveId" clId="{A5ADB238-76C1-8946-B850-E9DB83F5412D}" dt="2024-02-19T16:14:21.013" v="5407" actId="478"/>
          <ac:spMkLst>
            <pc:docMk/>
            <pc:sldMk cId="2984638907" sldId="269"/>
            <ac:spMk id="219" creationId="{8BD4D5C1-9FAD-3B5B-2991-4D4E7B9F0C7B}"/>
          </ac:spMkLst>
        </pc:spChg>
        <pc:spChg chg="mod">
          <ac:chgData name="bachngoc doan" userId="9defc621a432ca88" providerId="LiveId" clId="{A5ADB238-76C1-8946-B850-E9DB83F5412D}" dt="2024-02-21T20:43:01.329" v="22741" actId="1036"/>
          <ac:spMkLst>
            <pc:docMk/>
            <pc:sldMk cId="2984638907" sldId="269"/>
            <ac:spMk id="224" creationId="{C46375B4-FCFE-546F-D7B5-E5FFD68C60CA}"/>
          </ac:spMkLst>
        </pc:spChg>
        <pc:spChg chg="mod">
          <ac:chgData name="bachngoc doan" userId="9defc621a432ca88" providerId="LiveId" clId="{A5ADB238-76C1-8946-B850-E9DB83F5412D}" dt="2024-02-19T12:56:59.417" v="4144" actId="1036"/>
          <ac:spMkLst>
            <pc:docMk/>
            <pc:sldMk cId="2984638907" sldId="269"/>
            <ac:spMk id="226" creationId="{B7D5F578-ED53-3543-2AB1-18D655DD609E}"/>
          </ac:spMkLst>
        </pc:spChg>
        <pc:spChg chg="mod">
          <ac:chgData name="bachngoc doan" userId="9defc621a432ca88" providerId="LiveId" clId="{A5ADB238-76C1-8946-B850-E9DB83F5412D}" dt="2024-02-19T12:47:56.959" v="3945" actId="164"/>
          <ac:spMkLst>
            <pc:docMk/>
            <pc:sldMk cId="2984638907" sldId="269"/>
            <ac:spMk id="227" creationId="{1F242390-419F-FCCF-BE13-F9FCDC199EB6}"/>
          </ac:spMkLst>
        </pc:spChg>
        <pc:spChg chg="mod">
          <ac:chgData name="bachngoc doan" userId="9defc621a432ca88" providerId="LiveId" clId="{A5ADB238-76C1-8946-B850-E9DB83F5412D}" dt="2024-02-19T12:47:56.959" v="3945" actId="164"/>
          <ac:spMkLst>
            <pc:docMk/>
            <pc:sldMk cId="2984638907" sldId="269"/>
            <ac:spMk id="231" creationId="{18D15F52-E28F-026E-D856-2ACA1630E546}"/>
          </ac:spMkLst>
        </pc:spChg>
        <pc:spChg chg="mod">
          <ac:chgData name="bachngoc doan" userId="9defc621a432ca88" providerId="LiveId" clId="{A5ADB238-76C1-8946-B850-E9DB83F5412D}" dt="2024-02-19T12:47:56.959" v="3945" actId="164"/>
          <ac:spMkLst>
            <pc:docMk/>
            <pc:sldMk cId="2984638907" sldId="269"/>
            <ac:spMk id="232" creationId="{FA419B1B-15AD-E169-5A9B-BC0D0915132C}"/>
          </ac:spMkLst>
        </pc:spChg>
        <pc:spChg chg="mod">
          <ac:chgData name="bachngoc doan" userId="9defc621a432ca88" providerId="LiveId" clId="{A5ADB238-76C1-8946-B850-E9DB83F5412D}" dt="2024-02-19T12:56:55.026" v="4135" actId="1036"/>
          <ac:spMkLst>
            <pc:docMk/>
            <pc:sldMk cId="2984638907" sldId="269"/>
            <ac:spMk id="234" creationId="{105409EA-F22C-BDF6-4CC7-4E06F28EF6C9}"/>
          </ac:spMkLst>
        </pc:spChg>
        <pc:spChg chg="mod">
          <ac:chgData name="bachngoc doan" userId="9defc621a432ca88" providerId="LiveId" clId="{A5ADB238-76C1-8946-B850-E9DB83F5412D}" dt="2024-02-19T12:57:09.709" v="4155" actId="1038"/>
          <ac:spMkLst>
            <pc:docMk/>
            <pc:sldMk cId="2984638907" sldId="269"/>
            <ac:spMk id="235" creationId="{BD9B7C70-96AE-AC0C-1712-9C9FFAE23EB0}"/>
          </ac:spMkLst>
        </pc:spChg>
        <pc:spChg chg="mod">
          <ac:chgData name="bachngoc doan" userId="9defc621a432ca88" providerId="LiveId" clId="{A5ADB238-76C1-8946-B850-E9DB83F5412D}" dt="2024-02-19T12:56:29.560" v="4094" actId="1036"/>
          <ac:spMkLst>
            <pc:docMk/>
            <pc:sldMk cId="2984638907" sldId="269"/>
            <ac:spMk id="237" creationId="{145FDD40-7CBF-E515-BFF4-0980937E6EE4}"/>
          </ac:spMkLst>
        </pc:spChg>
        <pc:spChg chg="mod">
          <ac:chgData name="bachngoc doan" userId="9defc621a432ca88" providerId="LiveId" clId="{A5ADB238-76C1-8946-B850-E9DB83F5412D}" dt="2024-02-19T12:47:56.959" v="3945" actId="164"/>
          <ac:spMkLst>
            <pc:docMk/>
            <pc:sldMk cId="2984638907" sldId="269"/>
            <ac:spMk id="239" creationId="{E94BE6CC-6A7D-92D7-EC21-2B5718EB8EBE}"/>
          </ac:spMkLst>
        </pc:spChg>
        <pc:spChg chg="mod">
          <ac:chgData name="bachngoc doan" userId="9defc621a432ca88" providerId="LiveId" clId="{A5ADB238-76C1-8946-B850-E9DB83F5412D}" dt="2024-02-19T12:46:55.243" v="3889" actId="164"/>
          <ac:spMkLst>
            <pc:docMk/>
            <pc:sldMk cId="2984638907" sldId="269"/>
            <ac:spMk id="240" creationId="{C5AE70AB-4F62-2B5F-1C47-1A261BB9A047}"/>
          </ac:spMkLst>
        </pc:spChg>
        <pc:spChg chg="mod">
          <ac:chgData name="bachngoc doan" userId="9defc621a432ca88" providerId="LiveId" clId="{A5ADB238-76C1-8946-B850-E9DB83F5412D}" dt="2024-02-19T12:46:55.243" v="3889" actId="164"/>
          <ac:spMkLst>
            <pc:docMk/>
            <pc:sldMk cId="2984638907" sldId="269"/>
            <ac:spMk id="242" creationId="{45DEA9FC-F020-293F-5F09-04803DE79F5F}"/>
          </ac:spMkLst>
        </pc:spChg>
        <pc:spChg chg="mod">
          <ac:chgData name="bachngoc doan" userId="9defc621a432ca88" providerId="LiveId" clId="{A5ADB238-76C1-8946-B850-E9DB83F5412D}" dt="2024-02-19T12:56:49.887" v="4127" actId="1037"/>
          <ac:spMkLst>
            <pc:docMk/>
            <pc:sldMk cId="2984638907" sldId="269"/>
            <ac:spMk id="243" creationId="{A1086C74-FB39-D829-9159-A0A7EC8621F5}"/>
          </ac:spMkLst>
        </pc:spChg>
        <pc:spChg chg="mod">
          <ac:chgData name="bachngoc doan" userId="9defc621a432ca88" providerId="LiveId" clId="{A5ADB238-76C1-8946-B850-E9DB83F5412D}" dt="2024-02-19T12:46:55.243" v="3889" actId="164"/>
          <ac:spMkLst>
            <pc:docMk/>
            <pc:sldMk cId="2984638907" sldId="269"/>
            <ac:spMk id="244" creationId="{C30E9337-28BF-CDA4-2D4A-F67B537D3CCC}"/>
          </ac:spMkLst>
        </pc:spChg>
        <pc:spChg chg="mod">
          <ac:chgData name="bachngoc doan" userId="9defc621a432ca88" providerId="LiveId" clId="{A5ADB238-76C1-8946-B850-E9DB83F5412D}" dt="2024-02-19T12:56:33.983" v="4105" actId="1037"/>
          <ac:spMkLst>
            <pc:docMk/>
            <pc:sldMk cId="2984638907" sldId="269"/>
            <ac:spMk id="245" creationId="{33F454E6-71CE-38B0-F2AA-BE38856A7506}"/>
          </ac:spMkLst>
        </pc:spChg>
        <pc:spChg chg="mod">
          <ac:chgData name="bachngoc doan" userId="9defc621a432ca88" providerId="LiveId" clId="{A5ADB238-76C1-8946-B850-E9DB83F5412D}" dt="2024-02-19T12:56:38.305" v="4115" actId="1037"/>
          <ac:spMkLst>
            <pc:docMk/>
            <pc:sldMk cId="2984638907" sldId="269"/>
            <ac:spMk id="247" creationId="{EB4DB4F7-0B71-DF92-B1A2-0CB5909E1087}"/>
          </ac:spMkLst>
        </pc:spChg>
        <pc:spChg chg="mod">
          <ac:chgData name="bachngoc doan" userId="9defc621a432ca88" providerId="LiveId" clId="{A5ADB238-76C1-8946-B850-E9DB83F5412D}" dt="2024-02-21T20:43:08.385" v="22756" actId="1036"/>
          <ac:spMkLst>
            <pc:docMk/>
            <pc:sldMk cId="2984638907" sldId="269"/>
            <ac:spMk id="248" creationId="{6B74FAF4-4570-D5E4-28FE-35618205466F}"/>
          </ac:spMkLst>
        </pc:spChg>
        <pc:spChg chg="mod">
          <ac:chgData name="bachngoc doan" userId="9defc621a432ca88" providerId="LiveId" clId="{A5ADB238-76C1-8946-B850-E9DB83F5412D}" dt="2024-02-21T20:43:08.385" v="22756" actId="1036"/>
          <ac:spMkLst>
            <pc:docMk/>
            <pc:sldMk cId="2984638907" sldId="269"/>
            <ac:spMk id="249" creationId="{D7A6E0FA-9E30-398B-FE19-56CFD47F4B6D}"/>
          </ac:spMkLst>
        </pc:spChg>
        <pc:grpChg chg="add mod">
          <ac:chgData name="bachngoc doan" userId="9defc621a432ca88" providerId="LiveId" clId="{A5ADB238-76C1-8946-B850-E9DB83F5412D}" dt="2024-02-21T20:42:56.554" v="22738" actId="1036"/>
          <ac:grpSpMkLst>
            <pc:docMk/>
            <pc:sldMk cId="2984638907" sldId="269"/>
            <ac:grpSpMk id="4" creationId="{8D5B4ABC-1418-3901-5D63-AA6A0D2CDB0B}"/>
          </ac:grpSpMkLst>
        </pc:grpChg>
        <pc:grpChg chg="add mod">
          <ac:chgData name="bachngoc doan" userId="9defc621a432ca88" providerId="LiveId" clId="{A5ADB238-76C1-8946-B850-E9DB83F5412D}" dt="2024-02-21T20:42:56.554" v="22738" actId="1036"/>
          <ac:grpSpMkLst>
            <pc:docMk/>
            <pc:sldMk cId="2984638907" sldId="269"/>
            <ac:grpSpMk id="5" creationId="{F2A528C0-D780-7C95-5B77-415B57C1F7FD}"/>
          </ac:grpSpMkLst>
        </pc:grpChg>
        <pc:picChg chg="add mod">
          <ac:chgData name="bachngoc doan" userId="9defc621a432ca88" providerId="LiveId" clId="{A5ADB238-76C1-8946-B850-E9DB83F5412D}" dt="2024-02-21T20:43:15.312" v="22757" actId="14100"/>
          <ac:picMkLst>
            <pc:docMk/>
            <pc:sldMk cId="2984638907" sldId="269"/>
            <ac:picMk id="7" creationId="{61096578-85F0-B025-9D64-5CDA198FB078}"/>
          </ac:picMkLst>
        </pc:picChg>
        <pc:picChg chg="del">
          <ac:chgData name="bachngoc doan" userId="9defc621a432ca88" providerId="LiveId" clId="{A5ADB238-76C1-8946-B850-E9DB83F5412D}" dt="2024-02-19T12:45:17.745" v="3831" actId="478"/>
          <ac:picMkLst>
            <pc:docMk/>
            <pc:sldMk cId="2984638907" sldId="269"/>
            <ac:picMk id="55" creationId="{D75C96E6-3FBF-1C28-5CA3-499B92A00477}"/>
          </ac:picMkLst>
        </pc:picChg>
        <pc:picChg chg="del">
          <ac:chgData name="bachngoc doan" userId="9defc621a432ca88" providerId="LiveId" clId="{A5ADB238-76C1-8946-B850-E9DB83F5412D}" dt="2024-02-19T12:45:18.235" v="3832" actId="478"/>
          <ac:picMkLst>
            <pc:docMk/>
            <pc:sldMk cId="2984638907" sldId="269"/>
            <ac:picMk id="59" creationId="{D52EC937-0530-BCAC-DCD5-586C778181BB}"/>
          </ac:picMkLst>
        </pc:picChg>
        <pc:picChg chg="del">
          <ac:chgData name="bachngoc doan" userId="9defc621a432ca88" providerId="LiveId" clId="{A5ADB238-76C1-8946-B850-E9DB83F5412D}" dt="2024-02-19T12:45:19.129" v="3834" actId="478"/>
          <ac:picMkLst>
            <pc:docMk/>
            <pc:sldMk cId="2984638907" sldId="269"/>
            <ac:picMk id="197" creationId="{BD23F548-E079-21ED-2879-F95F5A277DF3}"/>
          </ac:picMkLst>
        </pc:picChg>
        <pc:picChg chg="del">
          <ac:chgData name="bachngoc doan" userId="9defc621a432ca88" providerId="LiveId" clId="{A5ADB238-76C1-8946-B850-E9DB83F5412D}" dt="2024-02-19T12:45:19.625" v="3835" actId="478"/>
          <ac:picMkLst>
            <pc:docMk/>
            <pc:sldMk cId="2984638907" sldId="269"/>
            <ac:picMk id="199" creationId="{F14BBE1B-C74F-DED8-7761-5BC9D57B37FF}"/>
          </ac:picMkLst>
        </pc:picChg>
        <pc:picChg chg="del">
          <ac:chgData name="bachngoc doan" userId="9defc621a432ca88" providerId="LiveId" clId="{A5ADB238-76C1-8946-B850-E9DB83F5412D}" dt="2024-02-19T12:45:20.117" v="3836" actId="478"/>
          <ac:picMkLst>
            <pc:docMk/>
            <pc:sldMk cId="2984638907" sldId="269"/>
            <ac:picMk id="205" creationId="{5F352818-C4BD-2664-30E2-A4841E4F7C07}"/>
          </ac:picMkLst>
        </pc:picChg>
        <pc:picChg chg="del">
          <ac:chgData name="bachngoc doan" userId="9defc621a432ca88" providerId="LiveId" clId="{A5ADB238-76C1-8946-B850-E9DB83F5412D}" dt="2024-02-19T12:45:20.708" v="3837" actId="478"/>
          <ac:picMkLst>
            <pc:docMk/>
            <pc:sldMk cId="2984638907" sldId="269"/>
            <ac:picMk id="211" creationId="{CDD36CDD-BB61-4367-50B5-CEB9938B6428}"/>
          </ac:picMkLst>
        </pc:picChg>
        <pc:picChg chg="del">
          <ac:chgData name="bachngoc doan" userId="9defc621a432ca88" providerId="LiveId" clId="{A5ADB238-76C1-8946-B850-E9DB83F5412D}" dt="2024-02-19T12:45:18.671" v="3833" actId="478"/>
          <ac:picMkLst>
            <pc:docMk/>
            <pc:sldMk cId="2984638907" sldId="269"/>
            <ac:picMk id="215" creationId="{F0853E30-9E11-1EB5-2290-BB86BC10713D}"/>
          </ac:picMkLst>
        </pc:picChg>
        <pc:picChg chg="del">
          <ac:chgData name="bachngoc doan" userId="9defc621a432ca88" providerId="LiveId" clId="{A5ADB238-76C1-8946-B850-E9DB83F5412D}" dt="2024-02-19T12:45:17.131" v="3830" actId="478"/>
          <ac:picMkLst>
            <pc:docMk/>
            <pc:sldMk cId="2984638907" sldId="269"/>
            <ac:picMk id="217" creationId="{F4BEA685-BF9C-9615-D2E5-5284A20ECE2D}"/>
          </ac:picMkLst>
        </pc:picChg>
        <pc:picChg chg="mod">
          <ac:chgData name="bachngoc doan" userId="9defc621a432ca88" providerId="LiveId" clId="{A5ADB238-76C1-8946-B850-E9DB83F5412D}" dt="2024-02-19T12:46:55.243" v="3889" actId="164"/>
          <ac:picMkLst>
            <pc:docMk/>
            <pc:sldMk cId="2984638907" sldId="269"/>
            <ac:picMk id="221" creationId="{4050D0F4-3E43-1F09-7725-366CDA903F6A}"/>
          </ac:picMkLst>
        </pc:picChg>
        <pc:picChg chg="mod">
          <ac:chgData name="bachngoc doan" userId="9defc621a432ca88" providerId="LiveId" clId="{A5ADB238-76C1-8946-B850-E9DB83F5412D}" dt="2024-02-19T12:47:56.959" v="3945" actId="164"/>
          <ac:picMkLst>
            <pc:docMk/>
            <pc:sldMk cId="2984638907" sldId="269"/>
            <ac:picMk id="222" creationId="{FB9CD0C0-79C8-8443-389A-0A371EF4896C}"/>
          </ac:picMkLst>
        </pc:picChg>
      </pc:sldChg>
      <pc:sldChg chg="addSp delSp modSp add mod modAnim modNotes modNotesTx">
        <pc:chgData name="bachngoc doan" userId="9defc621a432ca88" providerId="LiveId" clId="{A5ADB238-76C1-8946-B850-E9DB83F5412D}" dt="2024-02-22T15:56:38.849" v="35340" actId="20577"/>
        <pc:sldMkLst>
          <pc:docMk/>
          <pc:sldMk cId="4109329524" sldId="270"/>
        </pc:sldMkLst>
        <pc:spChg chg="mod">
          <ac:chgData name="bachngoc doan" userId="9defc621a432ca88" providerId="LiveId" clId="{A5ADB238-76C1-8946-B850-E9DB83F5412D}" dt="2024-02-19T13:58:56.628" v="4284"/>
          <ac:spMkLst>
            <pc:docMk/>
            <pc:sldMk cId="4109329524" sldId="270"/>
            <ac:spMk id="9" creationId="{FBE1DE27-4EB1-BAFF-0958-2D076DAD915F}"/>
          </ac:spMkLst>
        </pc:spChg>
        <pc:spChg chg="mod">
          <ac:chgData name="bachngoc doan" userId="9defc621a432ca88" providerId="LiveId" clId="{A5ADB238-76C1-8946-B850-E9DB83F5412D}" dt="2024-02-19T13:58:56.628" v="4284"/>
          <ac:spMkLst>
            <pc:docMk/>
            <pc:sldMk cId="4109329524" sldId="270"/>
            <ac:spMk id="10" creationId="{3F0D90C0-B79C-B561-0736-96CB55B28626}"/>
          </ac:spMkLst>
        </pc:spChg>
        <pc:spChg chg="mod">
          <ac:chgData name="bachngoc doan" userId="9defc621a432ca88" providerId="LiveId" clId="{A5ADB238-76C1-8946-B850-E9DB83F5412D}" dt="2024-02-19T13:58:56.628" v="4284"/>
          <ac:spMkLst>
            <pc:docMk/>
            <pc:sldMk cId="4109329524" sldId="270"/>
            <ac:spMk id="11" creationId="{437861BF-50CB-CC2E-3BE9-E04E12241BDF}"/>
          </ac:spMkLst>
        </pc:spChg>
        <pc:spChg chg="mod">
          <ac:chgData name="bachngoc doan" userId="9defc621a432ca88" providerId="LiveId" clId="{A5ADB238-76C1-8946-B850-E9DB83F5412D}" dt="2024-02-19T13:58:56.628" v="4284"/>
          <ac:spMkLst>
            <pc:docMk/>
            <pc:sldMk cId="4109329524" sldId="270"/>
            <ac:spMk id="12" creationId="{E63F8603-45E8-39E1-9198-BAA4B9D5180E}"/>
          </ac:spMkLst>
        </pc:spChg>
        <pc:spChg chg="mod">
          <ac:chgData name="bachngoc doan" userId="9defc621a432ca88" providerId="LiveId" clId="{A5ADB238-76C1-8946-B850-E9DB83F5412D}" dt="2024-02-19T13:58:56.628" v="4284"/>
          <ac:spMkLst>
            <pc:docMk/>
            <pc:sldMk cId="4109329524" sldId="270"/>
            <ac:spMk id="13" creationId="{0B1FEED9-1343-CA43-9BD2-F758A348FD42}"/>
          </ac:spMkLst>
        </pc:spChg>
        <pc:spChg chg="mod">
          <ac:chgData name="bachngoc doan" userId="9defc621a432ca88" providerId="LiveId" clId="{A5ADB238-76C1-8946-B850-E9DB83F5412D}" dt="2024-02-19T13:58:56.628" v="4284"/>
          <ac:spMkLst>
            <pc:docMk/>
            <pc:sldMk cId="4109329524" sldId="270"/>
            <ac:spMk id="14" creationId="{267EA70B-D3A6-4EE9-55FF-1E290609EB9F}"/>
          </ac:spMkLst>
        </pc:spChg>
        <pc:spChg chg="mod">
          <ac:chgData name="bachngoc doan" userId="9defc621a432ca88" providerId="LiveId" clId="{A5ADB238-76C1-8946-B850-E9DB83F5412D}" dt="2024-02-19T14:47:32.787" v="4866"/>
          <ac:spMkLst>
            <pc:docMk/>
            <pc:sldMk cId="4109329524" sldId="270"/>
            <ac:spMk id="62" creationId="{C991BCC6-A7DD-D853-CA45-B7002D46CA75}"/>
          </ac:spMkLst>
        </pc:spChg>
        <pc:spChg chg="mod">
          <ac:chgData name="bachngoc doan" userId="9defc621a432ca88" providerId="LiveId" clId="{A5ADB238-76C1-8946-B850-E9DB83F5412D}" dt="2024-02-19T14:47:32.787" v="4866"/>
          <ac:spMkLst>
            <pc:docMk/>
            <pc:sldMk cId="4109329524" sldId="270"/>
            <ac:spMk id="63" creationId="{891F171B-4176-38F2-CB02-E5864867EB18}"/>
          </ac:spMkLst>
        </pc:spChg>
        <pc:spChg chg="mod">
          <ac:chgData name="bachngoc doan" userId="9defc621a432ca88" providerId="LiveId" clId="{A5ADB238-76C1-8946-B850-E9DB83F5412D}" dt="2024-02-19T14:47:32.787" v="4866"/>
          <ac:spMkLst>
            <pc:docMk/>
            <pc:sldMk cId="4109329524" sldId="270"/>
            <ac:spMk id="192" creationId="{BC8AC7BE-F706-EC4A-81FE-891FA1E96D28}"/>
          </ac:spMkLst>
        </pc:spChg>
        <pc:spChg chg="mod">
          <ac:chgData name="bachngoc doan" userId="9defc621a432ca88" providerId="LiveId" clId="{A5ADB238-76C1-8946-B850-E9DB83F5412D}" dt="2024-02-19T14:47:32.787" v="4866"/>
          <ac:spMkLst>
            <pc:docMk/>
            <pc:sldMk cId="4109329524" sldId="270"/>
            <ac:spMk id="193" creationId="{6F37567A-DD35-19D6-E9E4-80DABC830786}"/>
          </ac:spMkLst>
        </pc:spChg>
        <pc:spChg chg="mod">
          <ac:chgData name="bachngoc doan" userId="9defc621a432ca88" providerId="LiveId" clId="{A5ADB238-76C1-8946-B850-E9DB83F5412D}" dt="2024-02-19T14:47:32.787" v="4866"/>
          <ac:spMkLst>
            <pc:docMk/>
            <pc:sldMk cId="4109329524" sldId="270"/>
            <ac:spMk id="194" creationId="{AA3A4219-A96E-63A1-91D8-9D7C2B15674F}"/>
          </ac:spMkLst>
        </pc:spChg>
        <pc:spChg chg="mod">
          <ac:chgData name="bachngoc doan" userId="9defc621a432ca88" providerId="LiveId" clId="{A5ADB238-76C1-8946-B850-E9DB83F5412D}" dt="2024-02-19T14:47:32.787" v="4866"/>
          <ac:spMkLst>
            <pc:docMk/>
            <pc:sldMk cId="4109329524" sldId="270"/>
            <ac:spMk id="195" creationId="{9AC27534-AE81-1C9E-8A97-1FC0E20C9B5E}"/>
          </ac:spMkLst>
        </pc:spChg>
        <pc:spChg chg="mod">
          <ac:chgData name="bachngoc doan" userId="9defc621a432ca88" providerId="LiveId" clId="{A5ADB238-76C1-8946-B850-E9DB83F5412D}" dt="2024-02-19T14:47:36.468" v="4867"/>
          <ac:spMkLst>
            <pc:docMk/>
            <pc:sldMk cId="4109329524" sldId="270"/>
            <ac:spMk id="198" creationId="{435B505A-8737-F2F5-7834-FA72B71C7482}"/>
          </ac:spMkLst>
        </pc:spChg>
        <pc:spChg chg="mod">
          <ac:chgData name="bachngoc doan" userId="9defc621a432ca88" providerId="LiveId" clId="{A5ADB238-76C1-8946-B850-E9DB83F5412D}" dt="2024-02-19T14:47:36.468" v="4867"/>
          <ac:spMkLst>
            <pc:docMk/>
            <pc:sldMk cId="4109329524" sldId="270"/>
            <ac:spMk id="199" creationId="{19941554-1CBD-2293-A1D2-8DC6F233620F}"/>
          </ac:spMkLst>
        </pc:spChg>
        <pc:spChg chg="mod">
          <ac:chgData name="bachngoc doan" userId="9defc621a432ca88" providerId="LiveId" clId="{A5ADB238-76C1-8946-B850-E9DB83F5412D}" dt="2024-02-19T14:47:36.468" v="4867"/>
          <ac:spMkLst>
            <pc:docMk/>
            <pc:sldMk cId="4109329524" sldId="270"/>
            <ac:spMk id="200" creationId="{4DAA457B-346E-12F0-BE3E-3D6722E9E8BD}"/>
          </ac:spMkLst>
        </pc:spChg>
        <pc:spChg chg="mod">
          <ac:chgData name="bachngoc doan" userId="9defc621a432ca88" providerId="LiveId" clId="{A5ADB238-76C1-8946-B850-E9DB83F5412D}" dt="2024-02-19T14:47:36.468" v="4867"/>
          <ac:spMkLst>
            <pc:docMk/>
            <pc:sldMk cId="4109329524" sldId="270"/>
            <ac:spMk id="201" creationId="{C67201B3-7571-1D2A-8FC1-FEB5F8FBE603}"/>
          </ac:spMkLst>
        </pc:spChg>
        <pc:spChg chg="mod">
          <ac:chgData name="bachngoc doan" userId="9defc621a432ca88" providerId="LiveId" clId="{A5ADB238-76C1-8946-B850-E9DB83F5412D}" dt="2024-02-19T16:56:06.720" v="5819" actId="20577"/>
          <ac:spMkLst>
            <pc:docMk/>
            <pc:sldMk cId="4109329524" sldId="270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19T14:47:36.468" v="4867"/>
          <ac:spMkLst>
            <pc:docMk/>
            <pc:sldMk cId="4109329524" sldId="270"/>
            <ac:spMk id="203" creationId="{E073344D-E053-E5F5-569A-76ADE72D0641}"/>
          </ac:spMkLst>
        </pc:spChg>
        <pc:spChg chg="mod">
          <ac:chgData name="bachngoc doan" userId="9defc621a432ca88" providerId="LiveId" clId="{A5ADB238-76C1-8946-B850-E9DB83F5412D}" dt="2024-02-19T14:47:36.468" v="4867"/>
          <ac:spMkLst>
            <pc:docMk/>
            <pc:sldMk cId="4109329524" sldId="270"/>
            <ac:spMk id="204" creationId="{D474952A-FDBD-066A-B3B9-28777511DCBC}"/>
          </ac:spMkLst>
        </pc:spChg>
        <pc:spChg chg="mod">
          <ac:chgData name="bachngoc doan" userId="9defc621a432ca88" providerId="LiveId" clId="{A5ADB238-76C1-8946-B850-E9DB83F5412D}" dt="2024-02-19T14:47:36.468" v="4867"/>
          <ac:spMkLst>
            <pc:docMk/>
            <pc:sldMk cId="4109329524" sldId="270"/>
            <ac:spMk id="205" creationId="{DFFDE74E-5657-9483-D379-2BFE23018613}"/>
          </ac:spMkLst>
        </pc:spChg>
        <pc:spChg chg="mod">
          <ac:chgData name="bachngoc doan" userId="9defc621a432ca88" providerId="LiveId" clId="{A5ADB238-76C1-8946-B850-E9DB83F5412D}" dt="2024-02-19T14:47:36.468" v="4867"/>
          <ac:spMkLst>
            <pc:docMk/>
            <pc:sldMk cId="4109329524" sldId="270"/>
            <ac:spMk id="206" creationId="{5F7B3CFC-B65B-46CF-57FC-3B6F0E218EB0}"/>
          </ac:spMkLst>
        </pc:spChg>
        <pc:spChg chg="add del mod">
          <ac:chgData name="bachngoc doan" userId="9defc621a432ca88" providerId="LiveId" clId="{A5ADB238-76C1-8946-B850-E9DB83F5412D}" dt="2024-02-19T15:19:46.970" v="5011" actId="478"/>
          <ac:spMkLst>
            <pc:docMk/>
            <pc:sldMk cId="4109329524" sldId="270"/>
            <ac:spMk id="211" creationId="{0472DEAB-F17F-9545-EAE6-11FD5890E6D7}"/>
          </ac:spMkLst>
        </pc:spChg>
        <pc:spChg chg="add del mod">
          <ac:chgData name="bachngoc doan" userId="9defc621a432ca88" providerId="LiveId" clId="{A5ADB238-76C1-8946-B850-E9DB83F5412D}" dt="2024-02-19T16:55:53.365" v="5815" actId="478"/>
          <ac:spMkLst>
            <pc:docMk/>
            <pc:sldMk cId="4109329524" sldId="270"/>
            <ac:spMk id="212" creationId="{F1E97E17-1EFF-E664-8014-38CF9987182B}"/>
          </ac:spMkLst>
        </pc:spChg>
        <pc:spChg chg="add del mod">
          <ac:chgData name="bachngoc doan" userId="9defc621a432ca88" providerId="LiveId" clId="{A5ADB238-76C1-8946-B850-E9DB83F5412D}" dt="2024-02-20T09:19:35.849" v="9973" actId="478"/>
          <ac:spMkLst>
            <pc:docMk/>
            <pc:sldMk cId="4109329524" sldId="270"/>
            <ac:spMk id="213" creationId="{1798D5FA-EC8A-3314-14BC-484BDDED6E34}"/>
          </ac:spMkLst>
        </pc:spChg>
        <pc:spChg chg="add del mod">
          <ac:chgData name="bachngoc doan" userId="9defc621a432ca88" providerId="LiveId" clId="{A5ADB238-76C1-8946-B850-E9DB83F5412D}" dt="2024-02-20T09:16:40.596" v="9928" actId="478"/>
          <ac:spMkLst>
            <pc:docMk/>
            <pc:sldMk cId="4109329524" sldId="270"/>
            <ac:spMk id="214" creationId="{03C7C63A-3D37-4FF6-A118-032932E10009}"/>
          </ac:spMkLst>
        </pc:spChg>
        <pc:spChg chg="add del mod">
          <ac:chgData name="bachngoc doan" userId="9defc621a432ca88" providerId="LiveId" clId="{A5ADB238-76C1-8946-B850-E9DB83F5412D}" dt="2024-02-19T16:53:40.117" v="5775" actId="21"/>
          <ac:spMkLst>
            <pc:docMk/>
            <pc:sldMk cId="4109329524" sldId="270"/>
            <ac:spMk id="215" creationId="{1E5C5DF6-D838-B96E-4A2C-0EC5F0590533}"/>
          </ac:spMkLst>
        </pc:spChg>
        <pc:spChg chg="add mod">
          <ac:chgData name="bachngoc doan" userId="9defc621a432ca88" providerId="LiveId" clId="{A5ADB238-76C1-8946-B850-E9DB83F5412D}" dt="2024-02-22T14:35:12.203" v="33027" actId="20577"/>
          <ac:spMkLst>
            <pc:docMk/>
            <pc:sldMk cId="4109329524" sldId="270"/>
            <ac:spMk id="216" creationId="{8A974AFD-2107-228D-C372-5703708761F6}"/>
          </ac:spMkLst>
        </pc:spChg>
        <pc:spChg chg="add mod">
          <ac:chgData name="bachngoc doan" userId="9defc621a432ca88" providerId="LiveId" clId="{A5ADB238-76C1-8946-B850-E9DB83F5412D}" dt="2024-02-21T20:47:20.514" v="22850" actId="1076"/>
          <ac:spMkLst>
            <pc:docMk/>
            <pc:sldMk cId="4109329524" sldId="270"/>
            <ac:spMk id="217" creationId="{67FFCA0F-4732-72CF-E043-B9190244750F}"/>
          </ac:spMkLst>
        </pc:spChg>
        <pc:spChg chg="add mod">
          <ac:chgData name="bachngoc doan" userId="9defc621a432ca88" providerId="LiveId" clId="{A5ADB238-76C1-8946-B850-E9DB83F5412D}" dt="2024-02-21T22:51:56.604" v="24481" actId="20577"/>
          <ac:spMkLst>
            <pc:docMk/>
            <pc:sldMk cId="4109329524" sldId="270"/>
            <ac:spMk id="218" creationId="{0C2260E2-D4CE-BA50-CFF8-ADDD62DCBCE7}"/>
          </ac:spMkLst>
        </pc:spChg>
        <pc:spChg chg="del mod">
          <ac:chgData name="bachngoc doan" userId="9defc621a432ca88" providerId="LiveId" clId="{A5ADB238-76C1-8946-B850-E9DB83F5412D}" dt="2024-02-19T16:14:44.791" v="5412" actId="478"/>
          <ac:spMkLst>
            <pc:docMk/>
            <pc:sldMk cId="4109329524" sldId="270"/>
            <ac:spMk id="219" creationId="{8BD4D5C1-9FAD-3B5B-2991-4D4E7B9F0C7B}"/>
          </ac:spMkLst>
        </pc:spChg>
        <pc:spChg chg="add mod">
          <ac:chgData name="bachngoc doan" userId="9defc621a432ca88" providerId="LiveId" clId="{A5ADB238-76C1-8946-B850-E9DB83F5412D}" dt="2024-02-22T09:36:58.349" v="28541" actId="5793"/>
          <ac:spMkLst>
            <pc:docMk/>
            <pc:sldMk cId="4109329524" sldId="270"/>
            <ac:spMk id="220" creationId="{DADA90D0-AB1E-55E8-C274-4D5DD00822AD}"/>
          </ac:spMkLst>
        </pc:spChg>
        <pc:spChg chg="add mod">
          <ac:chgData name="bachngoc doan" userId="9defc621a432ca88" providerId="LiveId" clId="{A5ADB238-76C1-8946-B850-E9DB83F5412D}" dt="2024-02-22T09:37:11.690" v="28543" actId="1076"/>
          <ac:spMkLst>
            <pc:docMk/>
            <pc:sldMk cId="4109329524" sldId="270"/>
            <ac:spMk id="223" creationId="{72DAB8BE-477F-3DE7-EE3C-B4F730B6E6EC}"/>
          </ac:spMkLst>
        </pc:spChg>
        <pc:spChg chg="del">
          <ac:chgData name="bachngoc doan" userId="9defc621a432ca88" providerId="LiveId" clId="{A5ADB238-76C1-8946-B850-E9DB83F5412D}" dt="2024-02-19T13:01:16.103" v="4179" actId="478"/>
          <ac:spMkLst>
            <pc:docMk/>
            <pc:sldMk cId="4109329524" sldId="270"/>
            <ac:spMk id="224" creationId="{C46375B4-FCFE-546F-D7B5-E5FFD68C60CA}"/>
          </ac:spMkLst>
        </pc:spChg>
        <pc:spChg chg="add mod">
          <ac:chgData name="bachngoc doan" userId="9defc621a432ca88" providerId="LiveId" clId="{A5ADB238-76C1-8946-B850-E9DB83F5412D}" dt="2024-02-22T09:37:16.122" v="28545" actId="1076"/>
          <ac:spMkLst>
            <pc:docMk/>
            <pc:sldMk cId="4109329524" sldId="270"/>
            <ac:spMk id="225" creationId="{2F6C39BF-16E7-1F8D-B54A-C6B4C40E332B}"/>
          </ac:spMkLst>
        </pc:spChg>
        <pc:spChg chg="add del mod">
          <ac:chgData name="bachngoc doan" userId="9defc621a432ca88" providerId="LiveId" clId="{A5ADB238-76C1-8946-B850-E9DB83F5412D}" dt="2024-02-22T09:37:27.614" v="28549" actId="478"/>
          <ac:spMkLst>
            <pc:docMk/>
            <pc:sldMk cId="4109329524" sldId="270"/>
            <ac:spMk id="228" creationId="{11E75315-2D0F-F3FC-5D0B-CEFF75780801}"/>
          </ac:spMkLst>
        </pc:spChg>
        <pc:spChg chg="del">
          <ac:chgData name="bachngoc doan" userId="9defc621a432ca88" providerId="LiveId" clId="{A5ADB238-76C1-8946-B850-E9DB83F5412D}" dt="2024-02-19T13:01:16.712" v="4180" actId="478"/>
          <ac:spMkLst>
            <pc:docMk/>
            <pc:sldMk cId="4109329524" sldId="270"/>
            <ac:spMk id="248" creationId="{6B74FAF4-4570-D5E4-28FE-35618205466F}"/>
          </ac:spMkLst>
        </pc:spChg>
        <pc:spChg chg="del">
          <ac:chgData name="bachngoc doan" userId="9defc621a432ca88" providerId="LiveId" clId="{A5ADB238-76C1-8946-B850-E9DB83F5412D}" dt="2024-02-19T13:01:17.261" v="4181" actId="478"/>
          <ac:spMkLst>
            <pc:docMk/>
            <pc:sldMk cId="4109329524" sldId="270"/>
            <ac:spMk id="249" creationId="{D7A6E0FA-9E30-398B-FE19-56CFD47F4B6D}"/>
          </ac:spMkLst>
        </pc:spChg>
        <pc:grpChg chg="del">
          <ac:chgData name="bachngoc doan" userId="9defc621a432ca88" providerId="LiveId" clId="{A5ADB238-76C1-8946-B850-E9DB83F5412D}" dt="2024-02-19T13:01:17.697" v="4182" actId="478"/>
          <ac:grpSpMkLst>
            <pc:docMk/>
            <pc:sldMk cId="4109329524" sldId="270"/>
            <ac:grpSpMk id="4" creationId="{8D5B4ABC-1418-3901-5D63-AA6A0D2CDB0B}"/>
          </ac:grpSpMkLst>
        </pc:grpChg>
        <pc:grpChg chg="del">
          <ac:chgData name="bachngoc doan" userId="9defc621a432ca88" providerId="LiveId" clId="{A5ADB238-76C1-8946-B850-E9DB83F5412D}" dt="2024-02-19T13:01:18.257" v="4183" actId="478"/>
          <ac:grpSpMkLst>
            <pc:docMk/>
            <pc:sldMk cId="4109329524" sldId="270"/>
            <ac:grpSpMk id="5" creationId="{F2A528C0-D780-7C95-5B77-415B57C1F7FD}"/>
          </ac:grpSpMkLst>
        </pc:grpChg>
        <pc:grpChg chg="add del mod">
          <ac:chgData name="bachngoc doan" userId="9defc621a432ca88" providerId="LiveId" clId="{A5ADB238-76C1-8946-B850-E9DB83F5412D}" dt="2024-02-19T13:59:06.378" v="4285" actId="478"/>
          <ac:grpSpMkLst>
            <pc:docMk/>
            <pc:sldMk cId="4109329524" sldId="270"/>
            <ac:grpSpMk id="6" creationId="{3B04DE40-E204-4074-6777-8FF063D90BC6}"/>
          </ac:grpSpMkLst>
        </pc:grpChg>
        <pc:grpChg chg="add mod">
          <ac:chgData name="bachngoc doan" userId="9defc621a432ca88" providerId="LiveId" clId="{A5ADB238-76C1-8946-B850-E9DB83F5412D}" dt="2024-02-19T14:03:12.961" v="4345" actId="164"/>
          <ac:grpSpMkLst>
            <pc:docMk/>
            <pc:sldMk cId="4109329524" sldId="270"/>
            <ac:grpSpMk id="17" creationId="{F3EC4A35-2439-23C8-5925-C5CDF226BCDC}"/>
          </ac:grpSpMkLst>
        </pc:grpChg>
        <pc:grpChg chg="add mod">
          <ac:chgData name="bachngoc doan" userId="9defc621a432ca88" providerId="LiveId" clId="{A5ADB238-76C1-8946-B850-E9DB83F5412D}" dt="2024-02-19T14:47:32.787" v="4866"/>
          <ac:grpSpMkLst>
            <pc:docMk/>
            <pc:sldMk cId="4109329524" sldId="270"/>
            <ac:grpSpMk id="60" creationId="{A5AF2EC7-7528-2E5F-E3CC-2377D7D3294B}"/>
          </ac:grpSpMkLst>
        </pc:grpChg>
        <pc:grpChg chg="add mod">
          <ac:chgData name="bachngoc doan" userId="9defc621a432ca88" providerId="LiveId" clId="{A5ADB238-76C1-8946-B850-E9DB83F5412D}" dt="2024-02-19T14:47:36.468" v="4867"/>
          <ac:grpSpMkLst>
            <pc:docMk/>
            <pc:sldMk cId="4109329524" sldId="270"/>
            <ac:grpSpMk id="196" creationId="{A61160B8-56AA-FADE-FE5B-C99DB6A8AD79}"/>
          </ac:grpSpMkLst>
        </pc:grpChg>
        <pc:picChg chg="add mod">
          <ac:chgData name="bachngoc doan" userId="9defc621a432ca88" providerId="LiveId" clId="{A5ADB238-76C1-8946-B850-E9DB83F5412D}" dt="2024-02-19T15:35:04.512" v="5125" actId="1076"/>
          <ac:picMkLst>
            <pc:docMk/>
            <pc:sldMk cId="4109329524" sldId="270"/>
            <ac:picMk id="3" creationId="{DEED3246-2E37-4462-14DA-8B37057B13C3}"/>
          </ac:picMkLst>
        </pc:picChg>
        <pc:picChg chg="del">
          <ac:chgData name="bachngoc doan" userId="9defc621a432ca88" providerId="LiveId" clId="{A5ADB238-76C1-8946-B850-E9DB83F5412D}" dt="2024-02-19T13:01:19.165" v="4184" actId="478"/>
          <ac:picMkLst>
            <pc:docMk/>
            <pc:sldMk cId="4109329524" sldId="270"/>
            <ac:picMk id="7" creationId="{61096578-85F0-B025-9D64-5CDA198FB078}"/>
          </ac:picMkLst>
        </pc:picChg>
        <pc:picChg chg="mod">
          <ac:chgData name="bachngoc doan" userId="9defc621a432ca88" providerId="LiveId" clId="{A5ADB238-76C1-8946-B850-E9DB83F5412D}" dt="2024-02-19T13:58:56.628" v="4284"/>
          <ac:picMkLst>
            <pc:docMk/>
            <pc:sldMk cId="4109329524" sldId="270"/>
            <ac:picMk id="8" creationId="{B1C6B0B8-86A0-3C6F-0E7D-AA5346149C28}"/>
          </ac:picMkLst>
        </pc:picChg>
        <pc:picChg chg="add del mod modCrop">
          <ac:chgData name="bachngoc doan" userId="9defc621a432ca88" providerId="LiveId" clId="{A5ADB238-76C1-8946-B850-E9DB83F5412D}" dt="2024-02-19T14:49:02.256" v="4885" actId="478"/>
          <ac:picMkLst>
            <pc:docMk/>
            <pc:sldMk cId="4109329524" sldId="270"/>
            <ac:picMk id="16" creationId="{A45D5D81-120F-4300-2DC5-E3CBD05A4426}"/>
          </ac:picMkLst>
        </pc:picChg>
        <pc:picChg chg="add del mod modCrop">
          <ac:chgData name="bachngoc doan" userId="9defc621a432ca88" providerId="LiveId" clId="{A5ADB238-76C1-8946-B850-E9DB83F5412D}" dt="2024-02-19T14:10:20.220" v="4498" actId="478"/>
          <ac:picMkLst>
            <pc:docMk/>
            <pc:sldMk cId="4109329524" sldId="270"/>
            <ac:picMk id="19" creationId="{C7FDD0D5-4B87-E81B-B61F-3863CE0E3D58}"/>
          </ac:picMkLst>
        </pc:picChg>
        <pc:picChg chg="add del mod">
          <ac:chgData name="bachngoc doan" userId="9defc621a432ca88" providerId="LiveId" clId="{A5ADB238-76C1-8946-B850-E9DB83F5412D}" dt="2024-02-19T14:10:21.852" v="4499" actId="478"/>
          <ac:picMkLst>
            <pc:docMk/>
            <pc:sldMk cId="4109329524" sldId="270"/>
            <ac:picMk id="21" creationId="{3B586C9D-A60C-9D4D-67F0-E82ED028DCA2}"/>
          </ac:picMkLst>
        </pc:picChg>
        <pc:picChg chg="add del mod modCrop">
          <ac:chgData name="bachngoc doan" userId="9defc621a432ca88" providerId="LiveId" clId="{A5ADB238-76C1-8946-B850-E9DB83F5412D}" dt="2024-02-19T14:25:28.255" v="4701" actId="478"/>
          <ac:picMkLst>
            <pc:docMk/>
            <pc:sldMk cId="4109329524" sldId="270"/>
            <ac:picMk id="23" creationId="{21C8ACEF-34C6-FC8F-8977-C5B5AAA04A25}"/>
          </ac:picMkLst>
        </pc:picChg>
        <pc:picChg chg="add del mod">
          <ac:chgData name="bachngoc doan" userId="9defc621a432ca88" providerId="LiveId" clId="{A5ADB238-76C1-8946-B850-E9DB83F5412D}" dt="2024-02-19T14:10:55.887" v="4509" actId="478"/>
          <ac:picMkLst>
            <pc:docMk/>
            <pc:sldMk cId="4109329524" sldId="270"/>
            <ac:picMk id="25" creationId="{9E8991FA-79E9-6068-A945-EF41D0AC4B74}"/>
          </ac:picMkLst>
        </pc:picChg>
        <pc:picChg chg="add del mod modCrop">
          <ac:chgData name="bachngoc doan" userId="9defc621a432ca88" providerId="LiveId" clId="{A5ADB238-76C1-8946-B850-E9DB83F5412D}" dt="2024-02-19T14:25:26.794" v="4698" actId="478"/>
          <ac:picMkLst>
            <pc:docMk/>
            <pc:sldMk cId="4109329524" sldId="270"/>
            <ac:picMk id="27" creationId="{43808D86-41F1-20B6-5E89-EE6CD682248A}"/>
          </ac:picMkLst>
        </pc:picChg>
        <pc:picChg chg="add del mod">
          <ac:chgData name="bachngoc doan" userId="9defc621a432ca88" providerId="LiveId" clId="{A5ADB238-76C1-8946-B850-E9DB83F5412D}" dt="2024-02-19T14:10:57.595" v="4510" actId="478"/>
          <ac:picMkLst>
            <pc:docMk/>
            <pc:sldMk cId="4109329524" sldId="270"/>
            <ac:picMk id="29" creationId="{514D67A4-31ED-9289-335A-6024AC2FEC32}"/>
          </ac:picMkLst>
        </pc:picChg>
        <pc:picChg chg="add del mod modCrop">
          <ac:chgData name="bachngoc doan" userId="9defc621a432ca88" providerId="LiveId" clId="{A5ADB238-76C1-8946-B850-E9DB83F5412D}" dt="2024-02-19T14:25:27.768" v="4700" actId="478"/>
          <ac:picMkLst>
            <pc:docMk/>
            <pc:sldMk cId="4109329524" sldId="270"/>
            <ac:picMk id="31" creationId="{6F2608AB-E491-F3FB-2F64-AF3DD0CD15F8}"/>
          </ac:picMkLst>
        </pc:picChg>
        <pc:picChg chg="add del mod">
          <ac:chgData name="bachngoc doan" userId="9defc621a432ca88" providerId="LiveId" clId="{A5ADB238-76C1-8946-B850-E9DB83F5412D}" dt="2024-02-19T14:13:09.450" v="4556" actId="478"/>
          <ac:picMkLst>
            <pc:docMk/>
            <pc:sldMk cId="4109329524" sldId="270"/>
            <ac:picMk id="33" creationId="{22F0792D-9E2C-F4B7-1AF4-3E9D03086EA7}"/>
          </ac:picMkLst>
        </pc:picChg>
        <pc:picChg chg="add del mod">
          <ac:chgData name="bachngoc doan" userId="9defc621a432ca88" providerId="LiveId" clId="{A5ADB238-76C1-8946-B850-E9DB83F5412D}" dt="2024-02-19T14:13:10.279" v="4557" actId="478"/>
          <ac:picMkLst>
            <pc:docMk/>
            <pc:sldMk cId="4109329524" sldId="270"/>
            <ac:picMk id="35" creationId="{5B219D92-A83A-792A-FF91-74B6F33B9D66}"/>
          </ac:picMkLst>
        </pc:picChg>
        <pc:picChg chg="add del mod modCrop">
          <ac:chgData name="bachngoc doan" userId="9defc621a432ca88" providerId="LiveId" clId="{A5ADB238-76C1-8946-B850-E9DB83F5412D}" dt="2024-02-19T14:25:27.370" v="4699" actId="478"/>
          <ac:picMkLst>
            <pc:docMk/>
            <pc:sldMk cId="4109329524" sldId="270"/>
            <ac:picMk id="37" creationId="{12EA6347-2FCC-C46D-3399-FB7F9AA6603A}"/>
          </ac:picMkLst>
        </pc:picChg>
        <pc:picChg chg="add mod">
          <ac:chgData name="bachngoc doan" userId="9defc621a432ca88" providerId="LiveId" clId="{A5ADB238-76C1-8946-B850-E9DB83F5412D}" dt="2024-02-19T15:22:11.203" v="5045" actId="1076"/>
          <ac:picMkLst>
            <pc:docMk/>
            <pc:sldMk cId="4109329524" sldId="270"/>
            <ac:picMk id="39" creationId="{97218B36-5670-531E-48AD-63F473D864E9}"/>
          </ac:picMkLst>
        </pc:picChg>
        <pc:picChg chg="add mod">
          <ac:chgData name="bachngoc doan" userId="9defc621a432ca88" providerId="LiveId" clId="{A5ADB238-76C1-8946-B850-E9DB83F5412D}" dt="2024-02-19T15:21:41.465" v="5040" actId="1076"/>
          <ac:picMkLst>
            <pc:docMk/>
            <pc:sldMk cId="4109329524" sldId="270"/>
            <ac:picMk id="41" creationId="{AB998139-4957-5F80-D72B-22BE73F936EB}"/>
          </ac:picMkLst>
        </pc:picChg>
        <pc:picChg chg="add mod modCrop">
          <ac:chgData name="bachngoc doan" userId="9defc621a432ca88" providerId="LiveId" clId="{A5ADB238-76C1-8946-B850-E9DB83F5412D}" dt="2024-02-19T15:21:22.678" v="5036" actId="1076"/>
          <ac:picMkLst>
            <pc:docMk/>
            <pc:sldMk cId="4109329524" sldId="270"/>
            <ac:picMk id="43" creationId="{98CD4464-2B25-1D31-3237-DF8F31DB4E62}"/>
          </ac:picMkLst>
        </pc:picChg>
        <pc:picChg chg="add mod">
          <ac:chgData name="bachngoc doan" userId="9defc621a432ca88" providerId="LiveId" clId="{A5ADB238-76C1-8946-B850-E9DB83F5412D}" dt="2024-02-19T15:35:04.512" v="5125" actId="1076"/>
          <ac:picMkLst>
            <pc:docMk/>
            <pc:sldMk cId="4109329524" sldId="270"/>
            <ac:picMk id="45" creationId="{EE7974F2-B9A0-4C04-CDC4-606E779DB739}"/>
          </ac:picMkLst>
        </pc:picChg>
        <pc:picChg chg="add mod modCrop">
          <ac:chgData name="bachngoc doan" userId="9defc621a432ca88" providerId="LiveId" clId="{A5ADB238-76C1-8946-B850-E9DB83F5412D}" dt="2024-02-19T15:35:04.512" v="5125" actId="1076"/>
          <ac:picMkLst>
            <pc:docMk/>
            <pc:sldMk cId="4109329524" sldId="270"/>
            <ac:picMk id="47" creationId="{5412BF37-7FA4-CA5D-E87D-0F7438E5EFE8}"/>
          </ac:picMkLst>
        </pc:picChg>
        <pc:picChg chg="add mod modCrop">
          <ac:chgData name="bachngoc doan" userId="9defc621a432ca88" providerId="LiveId" clId="{A5ADB238-76C1-8946-B850-E9DB83F5412D}" dt="2024-02-19T15:35:04.512" v="5125" actId="1076"/>
          <ac:picMkLst>
            <pc:docMk/>
            <pc:sldMk cId="4109329524" sldId="270"/>
            <ac:picMk id="49" creationId="{9AABA67E-4D2D-2C60-C669-679FBD75BAF7}"/>
          </ac:picMkLst>
        </pc:picChg>
        <pc:picChg chg="add mod modCrop">
          <ac:chgData name="bachngoc doan" userId="9defc621a432ca88" providerId="LiveId" clId="{A5ADB238-76C1-8946-B850-E9DB83F5412D}" dt="2024-02-19T15:35:04.512" v="5125" actId="1076"/>
          <ac:picMkLst>
            <pc:docMk/>
            <pc:sldMk cId="4109329524" sldId="270"/>
            <ac:picMk id="51" creationId="{B6DB1673-A47D-477F-6DA7-261E5A2F66F3}"/>
          </ac:picMkLst>
        </pc:picChg>
        <pc:picChg chg="add del mod">
          <ac:chgData name="bachngoc doan" userId="9defc621a432ca88" providerId="LiveId" clId="{A5ADB238-76C1-8946-B850-E9DB83F5412D}" dt="2024-02-19T14:26:22.893" v="4714" actId="478"/>
          <ac:picMkLst>
            <pc:docMk/>
            <pc:sldMk cId="4109329524" sldId="270"/>
            <ac:picMk id="53" creationId="{59EB20BA-B433-5CCA-9A12-7BF5EADE1731}"/>
          </ac:picMkLst>
        </pc:picChg>
        <pc:picChg chg="add del mod modCrop">
          <ac:chgData name="bachngoc doan" userId="9defc621a432ca88" providerId="LiveId" clId="{A5ADB238-76C1-8946-B850-E9DB83F5412D}" dt="2024-02-19T14:51:06.508" v="4920" actId="478"/>
          <ac:picMkLst>
            <pc:docMk/>
            <pc:sldMk cId="4109329524" sldId="270"/>
            <ac:picMk id="55" creationId="{F31F1D8D-9D4C-651A-109D-1B24BE9E45DD}"/>
          </ac:picMkLst>
        </pc:picChg>
        <pc:picChg chg="add del mod">
          <ac:chgData name="bachngoc doan" userId="9defc621a432ca88" providerId="LiveId" clId="{A5ADB238-76C1-8946-B850-E9DB83F5412D}" dt="2024-02-19T14:40:31.217" v="4831" actId="478"/>
          <ac:picMkLst>
            <pc:docMk/>
            <pc:sldMk cId="4109329524" sldId="270"/>
            <ac:picMk id="57" creationId="{FDACC4C1-AB33-44EF-4086-B620B7D207C4}"/>
          </ac:picMkLst>
        </pc:picChg>
        <pc:picChg chg="add mod">
          <ac:chgData name="bachngoc doan" userId="9defc621a432ca88" providerId="LiveId" clId="{A5ADB238-76C1-8946-B850-E9DB83F5412D}" dt="2024-02-20T09:20:34.093" v="10008" actId="1036"/>
          <ac:picMkLst>
            <pc:docMk/>
            <pc:sldMk cId="4109329524" sldId="270"/>
            <ac:picMk id="59" creationId="{E2B2E4F9-5D12-FAD0-0068-982DC3802D49}"/>
          </ac:picMkLst>
        </pc:picChg>
        <pc:picChg chg="mod">
          <ac:chgData name="bachngoc doan" userId="9defc621a432ca88" providerId="LiveId" clId="{A5ADB238-76C1-8946-B850-E9DB83F5412D}" dt="2024-02-19T14:47:32.787" v="4866"/>
          <ac:picMkLst>
            <pc:docMk/>
            <pc:sldMk cId="4109329524" sldId="270"/>
            <ac:picMk id="61" creationId="{1A052A61-A07B-A5D9-C762-F0C570AB3B53}"/>
          </ac:picMkLst>
        </pc:picChg>
        <pc:picChg chg="mod">
          <ac:chgData name="bachngoc doan" userId="9defc621a432ca88" providerId="LiveId" clId="{A5ADB238-76C1-8946-B850-E9DB83F5412D}" dt="2024-02-19T14:47:36.468" v="4867"/>
          <ac:picMkLst>
            <pc:docMk/>
            <pc:sldMk cId="4109329524" sldId="270"/>
            <ac:picMk id="197" creationId="{CE54B5ED-ED05-1DA9-BF73-6DB0F926E197}"/>
          </ac:picMkLst>
        </pc:picChg>
        <pc:picChg chg="add mod modCrop">
          <ac:chgData name="bachngoc doan" userId="9defc621a432ca88" providerId="LiveId" clId="{A5ADB238-76C1-8946-B850-E9DB83F5412D}" dt="2024-02-19T15:35:04.512" v="5125" actId="1076"/>
          <ac:picMkLst>
            <pc:docMk/>
            <pc:sldMk cId="4109329524" sldId="270"/>
            <ac:picMk id="207" creationId="{7B0DCA56-C331-62D7-838C-87517DEF25F8}"/>
          </ac:picMkLst>
        </pc:picChg>
        <pc:picChg chg="add mod modCrop">
          <ac:chgData name="bachngoc doan" userId="9defc621a432ca88" providerId="LiveId" clId="{A5ADB238-76C1-8946-B850-E9DB83F5412D}" dt="2024-02-19T15:35:04.512" v="5125" actId="1076"/>
          <ac:picMkLst>
            <pc:docMk/>
            <pc:sldMk cId="4109329524" sldId="270"/>
            <ac:picMk id="208" creationId="{2D5E9E7A-A8E3-0F3A-5BAE-78F410ACB82B}"/>
          </ac:picMkLst>
        </pc:picChg>
        <pc:picChg chg="add mod">
          <ac:chgData name="bachngoc doan" userId="9defc621a432ca88" providerId="LiveId" clId="{A5ADB238-76C1-8946-B850-E9DB83F5412D}" dt="2024-02-20T09:20:23.397" v="9998" actId="1036"/>
          <ac:picMkLst>
            <pc:docMk/>
            <pc:sldMk cId="4109329524" sldId="270"/>
            <ac:picMk id="210" creationId="{A0DB3198-5220-6521-B632-FAD73D7F576F}"/>
          </ac:picMkLst>
        </pc:picChg>
      </pc:sldChg>
      <pc:sldChg chg="addSp delSp modSp add mod ord delAnim modAnim modNotes modNotesTx">
        <pc:chgData name="bachngoc doan" userId="9defc621a432ca88" providerId="LiveId" clId="{A5ADB238-76C1-8946-B850-E9DB83F5412D}" dt="2024-02-23T06:38:19.244" v="40547" actId="20577"/>
        <pc:sldMkLst>
          <pc:docMk/>
          <pc:sldMk cId="1348388712" sldId="271"/>
        </pc:sldMkLst>
        <pc:spChg chg="add mod">
          <ac:chgData name="bachngoc doan" userId="9defc621a432ca88" providerId="LiveId" clId="{A5ADB238-76C1-8946-B850-E9DB83F5412D}" dt="2024-02-19T16:25:07.763" v="5490"/>
          <ac:spMkLst>
            <pc:docMk/>
            <pc:sldMk cId="1348388712" sldId="271"/>
            <ac:spMk id="2" creationId="{E2BA6273-90A7-8141-D7D5-02572A01054B}"/>
          </ac:spMkLst>
        </pc:spChg>
        <pc:spChg chg="add del mod">
          <ac:chgData name="bachngoc doan" userId="9defc621a432ca88" providerId="LiveId" clId="{A5ADB238-76C1-8946-B850-E9DB83F5412D}" dt="2024-02-20T09:16:44.013" v="9929" actId="478"/>
          <ac:spMkLst>
            <pc:docMk/>
            <pc:sldMk cId="1348388712" sldId="271"/>
            <ac:spMk id="4" creationId="{978B2621-023F-66BF-7222-3DE701B9E2EC}"/>
          </ac:spMkLst>
        </pc:spChg>
        <pc:spChg chg="add mod">
          <ac:chgData name="bachngoc doan" userId="9defc621a432ca88" providerId="LiveId" clId="{A5ADB238-76C1-8946-B850-E9DB83F5412D}" dt="2024-02-20T09:16:53.283" v="9932"/>
          <ac:spMkLst>
            <pc:docMk/>
            <pc:sldMk cId="1348388712" sldId="271"/>
            <ac:spMk id="5" creationId="{CA84CC21-1924-C6FC-FBCE-6B478B94535E}"/>
          </ac:spMkLst>
        </pc:spChg>
        <pc:spChg chg="add mod">
          <ac:chgData name="bachngoc doan" userId="9defc621a432ca88" providerId="LiveId" clId="{A5ADB238-76C1-8946-B850-E9DB83F5412D}" dt="2024-02-21T22:52:00.264" v="24485" actId="20577"/>
          <ac:spMkLst>
            <pc:docMk/>
            <pc:sldMk cId="1348388712" sldId="271"/>
            <ac:spMk id="7" creationId="{5608D37A-0217-1DA4-E4F3-8FEFCF6E8079}"/>
          </ac:spMkLst>
        </pc:spChg>
        <pc:spChg chg="del">
          <ac:chgData name="bachngoc doan" userId="9defc621a432ca88" providerId="LiveId" clId="{A5ADB238-76C1-8946-B850-E9DB83F5412D}" dt="2024-02-19T16:25:18.990" v="5491" actId="21"/>
          <ac:spMkLst>
            <pc:docMk/>
            <pc:sldMk cId="1348388712" sldId="271"/>
            <ac:spMk id="203" creationId="{00000000-0000-0000-0000-000000000000}"/>
          </ac:spMkLst>
        </pc:spChg>
        <pc:picChg chg="del">
          <ac:chgData name="bachngoc doan" userId="9defc621a432ca88" providerId="LiveId" clId="{A5ADB238-76C1-8946-B850-E9DB83F5412D}" dt="2024-02-21T20:53:21.454" v="22943" actId="478"/>
          <ac:picMkLst>
            <pc:docMk/>
            <pc:sldMk cId="1348388712" sldId="271"/>
            <ac:picMk id="3" creationId="{049DD10B-75FC-4F8B-EE6E-32109729D97B}"/>
          </ac:picMkLst>
        </pc:picChg>
        <pc:picChg chg="add mod">
          <ac:chgData name="bachngoc doan" userId="9defc621a432ca88" providerId="LiveId" clId="{A5ADB238-76C1-8946-B850-E9DB83F5412D}" dt="2024-02-21T20:53:40.711" v="22948" actId="1076"/>
          <ac:picMkLst>
            <pc:docMk/>
            <pc:sldMk cId="1348388712" sldId="271"/>
            <ac:picMk id="6" creationId="{32354819-3E59-C45C-81EC-DFC36C29D910}"/>
          </ac:picMkLst>
        </pc:picChg>
      </pc:sldChg>
      <pc:sldChg chg="addSp delSp modSp add del mod ord modNotesTx">
        <pc:chgData name="bachngoc doan" userId="9defc621a432ca88" providerId="LiveId" clId="{A5ADB238-76C1-8946-B850-E9DB83F5412D}" dt="2024-02-20T07:51:16.061" v="8522" actId="2696"/>
        <pc:sldMkLst>
          <pc:docMk/>
          <pc:sldMk cId="2140602406" sldId="272"/>
        </pc:sldMkLst>
        <pc:spChg chg="add mod">
          <ac:chgData name="bachngoc doan" userId="9defc621a432ca88" providerId="LiveId" clId="{A5ADB238-76C1-8946-B850-E9DB83F5412D}" dt="2024-02-19T16:52:37.589" v="5766"/>
          <ac:spMkLst>
            <pc:docMk/>
            <pc:sldMk cId="2140602406" sldId="272"/>
            <ac:spMk id="4" creationId="{04904937-0A10-7699-48FC-295B4A952E0A}"/>
          </ac:spMkLst>
        </pc:spChg>
        <pc:spChg chg="add del mod">
          <ac:chgData name="bachngoc doan" userId="9defc621a432ca88" providerId="LiveId" clId="{A5ADB238-76C1-8946-B850-E9DB83F5412D}" dt="2024-02-19T16:53:06.634" v="5771" actId="21"/>
          <ac:spMkLst>
            <pc:docMk/>
            <pc:sldMk cId="2140602406" sldId="272"/>
            <ac:spMk id="5" creationId="{174166AA-2D09-DF6A-3F05-AD73D427D742}"/>
          </ac:spMkLst>
        </pc:spChg>
        <pc:spChg chg="add del mod">
          <ac:chgData name="bachngoc doan" userId="9defc621a432ca88" providerId="LiveId" clId="{A5ADB238-76C1-8946-B850-E9DB83F5412D}" dt="2024-02-19T16:55:07.354" v="5790" actId="478"/>
          <ac:spMkLst>
            <pc:docMk/>
            <pc:sldMk cId="2140602406" sldId="272"/>
            <ac:spMk id="6" creationId="{D2D46B93-75AB-D674-83E0-7968668942D2}"/>
          </ac:spMkLst>
        </pc:spChg>
        <pc:spChg chg="mod">
          <ac:chgData name="bachngoc doan" userId="9defc621a432ca88" providerId="LiveId" clId="{A5ADB238-76C1-8946-B850-E9DB83F5412D}" dt="2024-02-19T16:55:25.070" v="5808" actId="20577"/>
          <ac:spMkLst>
            <pc:docMk/>
            <pc:sldMk cId="2140602406" sldId="272"/>
            <ac:spMk id="202" creationId="{00000000-0000-0000-0000-000000000000}"/>
          </ac:spMkLst>
        </pc:spChg>
        <pc:spChg chg="del">
          <ac:chgData name="bachngoc doan" userId="9defc621a432ca88" providerId="LiveId" clId="{A5ADB238-76C1-8946-B850-E9DB83F5412D}" dt="2024-02-19T16:15:46.131" v="5428" actId="478"/>
          <ac:spMkLst>
            <pc:docMk/>
            <pc:sldMk cId="2140602406" sldId="272"/>
            <ac:spMk id="251" creationId="{6966DDFD-B05E-7FBB-F81C-A21E3C034785}"/>
          </ac:spMkLst>
        </pc:spChg>
        <pc:spChg chg="del">
          <ac:chgData name="bachngoc doan" userId="9defc621a432ca88" providerId="LiveId" clId="{A5ADB238-76C1-8946-B850-E9DB83F5412D}" dt="2024-02-19T16:15:48.212" v="5429" actId="478"/>
          <ac:spMkLst>
            <pc:docMk/>
            <pc:sldMk cId="2140602406" sldId="272"/>
            <ac:spMk id="252" creationId="{E8300527-974C-3B07-BD7A-0E805A82BA69}"/>
          </ac:spMkLst>
        </pc:spChg>
        <pc:spChg chg="mod">
          <ac:chgData name="bachngoc doan" userId="9defc621a432ca88" providerId="LiveId" clId="{A5ADB238-76C1-8946-B850-E9DB83F5412D}" dt="2024-02-19T16:24:00.603" v="5478" actId="2711"/>
          <ac:spMkLst>
            <pc:docMk/>
            <pc:sldMk cId="2140602406" sldId="272"/>
            <ac:spMk id="253" creationId="{869CC68B-3AC4-24DE-D708-233B421EAF89}"/>
          </ac:spMkLst>
        </pc:spChg>
        <pc:spChg chg="del">
          <ac:chgData name="bachngoc doan" userId="9defc621a432ca88" providerId="LiveId" clId="{A5ADB238-76C1-8946-B850-E9DB83F5412D}" dt="2024-02-19T16:53:04.068" v="5770" actId="21"/>
          <ac:spMkLst>
            <pc:docMk/>
            <pc:sldMk cId="2140602406" sldId="272"/>
            <ac:spMk id="254" creationId="{14F43D98-266B-6580-D88B-102E375D6F3E}"/>
          </ac:spMkLst>
        </pc:spChg>
        <pc:spChg chg="del">
          <ac:chgData name="bachngoc doan" userId="9defc621a432ca88" providerId="LiveId" clId="{A5ADB238-76C1-8946-B850-E9DB83F5412D}" dt="2024-02-19T16:15:50.123" v="5430" actId="478"/>
          <ac:spMkLst>
            <pc:docMk/>
            <pc:sldMk cId="2140602406" sldId="272"/>
            <ac:spMk id="255" creationId="{7C142043-4EC0-EE88-50B5-B895A70233A0}"/>
          </ac:spMkLst>
        </pc:spChg>
      </pc:sldChg>
      <pc:sldChg chg="add del">
        <pc:chgData name="bachngoc doan" userId="9defc621a432ca88" providerId="LiveId" clId="{A5ADB238-76C1-8946-B850-E9DB83F5412D}" dt="2024-02-19T16:16:02.606" v="5433" actId="2696"/>
        <pc:sldMkLst>
          <pc:docMk/>
          <pc:sldMk cId="257627988" sldId="273"/>
        </pc:sldMkLst>
      </pc:sldChg>
      <pc:sldChg chg="addSp delSp modSp add del mod ord modNotesTx">
        <pc:chgData name="bachngoc doan" userId="9defc621a432ca88" providerId="LiveId" clId="{A5ADB238-76C1-8946-B850-E9DB83F5412D}" dt="2024-02-20T07:50:58.259" v="8520" actId="2696"/>
        <pc:sldMkLst>
          <pc:docMk/>
          <pc:sldMk cId="2088157066" sldId="273"/>
        </pc:sldMkLst>
        <pc:spChg chg="add del mod">
          <ac:chgData name="bachngoc doan" userId="9defc621a432ca88" providerId="LiveId" clId="{A5ADB238-76C1-8946-B850-E9DB83F5412D}" dt="2024-02-19T16:55:48.427" v="5814"/>
          <ac:spMkLst>
            <pc:docMk/>
            <pc:sldMk cId="2088157066" sldId="273"/>
            <ac:spMk id="6" creationId="{6F77BA92-9CF7-A489-EA11-7CEA0E6FC27B}"/>
          </ac:spMkLst>
        </pc:spChg>
        <pc:spChg chg="add mod">
          <ac:chgData name="bachngoc doan" userId="9defc621a432ca88" providerId="LiveId" clId="{A5ADB238-76C1-8946-B850-E9DB83F5412D}" dt="2024-02-19T16:55:45.205" v="5812"/>
          <ac:spMkLst>
            <pc:docMk/>
            <pc:sldMk cId="2088157066" sldId="273"/>
            <ac:spMk id="7" creationId="{69061695-E9C3-4D4A-45CA-CB9FA5FA37E7}"/>
          </ac:spMkLst>
        </pc:spChg>
        <pc:spChg chg="del">
          <ac:chgData name="bachngoc doan" userId="9defc621a432ca88" providerId="LiveId" clId="{A5ADB238-76C1-8946-B850-E9DB83F5412D}" dt="2024-02-19T16:55:43.558" v="5811" actId="478"/>
          <ac:spMkLst>
            <pc:docMk/>
            <pc:sldMk cId="2088157066" sldId="273"/>
            <ac:spMk id="202" creationId="{00000000-0000-0000-0000-000000000000}"/>
          </ac:spMkLst>
        </pc:spChg>
        <pc:spChg chg="del">
          <ac:chgData name="bachngoc doan" userId="9defc621a432ca88" providerId="LiveId" clId="{A5ADB238-76C1-8946-B850-E9DB83F5412D}" dt="2024-02-19T16:16:26.350" v="5441" actId="478"/>
          <ac:spMkLst>
            <pc:docMk/>
            <pc:sldMk cId="2088157066" sldId="273"/>
            <ac:spMk id="252" creationId="{E8300527-974C-3B07-BD7A-0E805A82BA69}"/>
          </ac:spMkLst>
        </pc:spChg>
        <pc:spChg chg="mod">
          <ac:chgData name="bachngoc doan" userId="9defc621a432ca88" providerId="LiveId" clId="{A5ADB238-76C1-8946-B850-E9DB83F5412D}" dt="2024-02-19T16:24:16.832" v="5479"/>
          <ac:spMkLst>
            <pc:docMk/>
            <pc:sldMk cId="2088157066" sldId="273"/>
            <ac:spMk id="253" creationId="{869CC68B-3AC4-24DE-D708-233B421EAF89}"/>
          </ac:spMkLst>
        </pc:spChg>
        <pc:spChg chg="del">
          <ac:chgData name="bachngoc doan" userId="9defc621a432ca88" providerId="LiveId" clId="{A5ADB238-76C1-8946-B850-E9DB83F5412D}" dt="2024-02-19T16:55:00.643" v="5787" actId="478"/>
          <ac:spMkLst>
            <pc:docMk/>
            <pc:sldMk cId="2088157066" sldId="273"/>
            <ac:spMk id="254" creationId="{14F43D98-266B-6580-D88B-102E375D6F3E}"/>
          </ac:spMkLst>
        </pc:spChg>
        <pc:spChg chg="del">
          <ac:chgData name="bachngoc doan" userId="9defc621a432ca88" providerId="LiveId" clId="{A5ADB238-76C1-8946-B850-E9DB83F5412D}" dt="2024-02-19T16:16:27.234" v="5442" actId="478"/>
          <ac:spMkLst>
            <pc:docMk/>
            <pc:sldMk cId="2088157066" sldId="273"/>
            <ac:spMk id="255" creationId="{7C142043-4EC0-EE88-50B5-B895A70233A0}"/>
          </ac:spMkLst>
        </pc:spChg>
        <pc:picChg chg="add del mod">
          <ac:chgData name="bachngoc doan" userId="9defc621a432ca88" providerId="LiveId" clId="{A5ADB238-76C1-8946-B850-E9DB83F5412D}" dt="2024-02-19T16:39:44.286" v="5632" actId="478"/>
          <ac:picMkLst>
            <pc:docMk/>
            <pc:sldMk cId="2088157066" sldId="273"/>
            <ac:picMk id="5" creationId="{CF78B1F4-EF55-F6B8-C9C5-BB1159274436}"/>
          </ac:picMkLst>
        </pc:picChg>
      </pc:sldChg>
      <pc:sldChg chg="addSp delSp modSp add del mod ord modNotesTx">
        <pc:chgData name="bachngoc doan" userId="9defc621a432ca88" providerId="LiveId" clId="{A5ADB238-76C1-8946-B850-E9DB83F5412D}" dt="2024-02-19T16:22:56.361" v="5474" actId="2696"/>
        <pc:sldMkLst>
          <pc:docMk/>
          <pc:sldMk cId="1827243755" sldId="274"/>
        </pc:sldMkLst>
        <pc:spChg chg="add del mod">
          <ac:chgData name="bachngoc doan" userId="9defc621a432ca88" providerId="LiveId" clId="{A5ADB238-76C1-8946-B850-E9DB83F5412D}" dt="2024-02-19T16:22:35.111" v="5472" actId="478"/>
          <ac:spMkLst>
            <pc:docMk/>
            <pc:sldMk cId="1827243755" sldId="274"/>
            <ac:spMk id="4" creationId="{1A1AF709-46DE-E85A-D8F0-EAD5E3EBDF11}"/>
          </ac:spMkLst>
        </pc:spChg>
        <pc:spChg chg="add mod">
          <ac:chgData name="bachngoc doan" userId="9defc621a432ca88" providerId="LiveId" clId="{A5ADB238-76C1-8946-B850-E9DB83F5412D}" dt="2024-02-19T16:22:30.473" v="5470"/>
          <ac:spMkLst>
            <pc:docMk/>
            <pc:sldMk cId="1827243755" sldId="274"/>
            <ac:spMk id="5" creationId="{FE4404A4-1E53-4E99-8DF5-161C7C2F8BDB}"/>
          </ac:spMkLst>
        </pc:spChg>
        <pc:spChg chg="del">
          <ac:chgData name="bachngoc doan" userId="9defc621a432ca88" providerId="LiveId" clId="{A5ADB238-76C1-8946-B850-E9DB83F5412D}" dt="2024-02-19T16:22:33.990" v="5471" actId="478"/>
          <ac:spMkLst>
            <pc:docMk/>
            <pc:sldMk cId="1827243755" sldId="274"/>
            <ac:spMk id="252" creationId="{E8300527-974C-3B07-BD7A-0E805A82BA69}"/>
          </ac:spMkLst>
        </pc:spChg>
        <pc:spChg chg="del">
          <ac:chgData name="bachngoc doan" userId="9defc621a432ca88" providerId="LiveId" clId="{A5ADB238-76C1-8946-B850-E9DB83F5412D}" dt="2024-02-19T16:16:29.838" v="5443" actId="478"/>
          <ac:spMkLst>
            <pc:docMk/>
            <pc:sldMk cId="1827243755" sldId="274"/>
            <ac:spMk id="255" creationId="{7C142043-4EC0-EE88-50B5-B895A70233A0}"/>
          </ac:spMkLst>
        </pc:spChg>
      </pc:sldChg>
      <pc:sldChg chg="addSp delSp modSp add mod ord addAnim delAnim modAnim modNotes modNotesTx">
        <pc:chgData name="bachngoc doan" userId="9defc621a432ca88" providerId="LiveId" clId="{A5ADB238-76C1-8946-B850-E9DB83F5412D}" dt="2024-02-22T14:36:54.617" v="33043" actId="20577"/>
        <pc:sldMkLst>
          <pc:docMk/>
          <pc:sldMk cId="1326533273" sldId="275"/>
        </pc:sldMkLst>
        <pc:spChg chg="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2" creationId="{E9784453-7997-670A-7D78-9683632F5709}"/>
          </ac:spMkLst>
        </pc:spChg>
        <pc:spChg chg="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3" creationId="{BD647414-34BA-E68D-47B9-283E5B946274}"/>
          </ac:spMkLst>
        </pc:spChg>
        <pc:spChg chg="add 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6" creationId="{19E03408-2309-0307-C215-186C2D9FD708}"/>
          </ac:spMkLst>
        </pc:spChg>
        <pc:spChg chg="add 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7" creationId="{5850DF0B-B789-7C6C-2C9C-17F895424FFE}"/>
          </ac:spMkLst>
        </pc:spChg>
        <pc:spChg chg="add del mod">
          <ac:chgData name="bachngoc doan" userId="9defc621a432ca88" providerId="LiveId" clId="{A5ADB238-76C1-8946-B850-E9DB83F5412D}" dt="2024-02-21T08:25:57.120" v="13450" actId="478"/>
          <ac:spMkLst>
            <pc:docMk/>
            <pc:sldMk cId="1326533273" sldId="275"/>
            <ac:spMk id="13" creationId="{DC95A536-2281-BF39-773B-9729E5FA7897}"/>
          </ac:spMkLst>
        </pc:spChg>
        <pc:spChg chg="add mod">
          <ac:chgData name="bachngoc doan" userId="9defc621a432ca88" providerId="LiveId" clId="{A5ADB238-76C1-8946-B850-E9DB83F5412D}" dt="2024-02-19T16:43:32.805" v="5704"/>
          <ac:spMkLst>
            <pc:docMk/>
            <pc:sldMk cId="1326533273" sldId="275"/>
            <ac:spMk id="14" creationId="{C261FAD4-9676-1417-6945-13E9F3013891}"/>
          </ac:spMkLst>
        </pc:spChg>
        <pc:spChg chg="add mod modVis">
          <ac:chgData name="bachngoc doan" userId="9defc621a432ca88" providerId="LiveId" clId="{A5ADB238-76C1-8946-B850-E9DB83F5412D}" dt="2024-02-21T16:10:42.318" v="19808" actId="14100"/>
          <ac:spMkLst>
            <pc:docMk/>
            <pc:sldMk cId="1326533273" sldId="275"/>
            <ac:spMk id="15" creationId="{8F73F498-5C78-F0E9-5418-39F0D6F59011}"/>
          </ac:spMkLst>
        </pc:spChg>
        <pc:spChg chg="add del mod">
          <ac:chgData name="bachngoc doan" userId="9defc621a432ca88" providerId="LiveId" clId="{A5ADB238-76C1-8946-B850-E9DB83F5412D}" dt="2024-02-20T07:58:47.473" v="8726" actId="478"/>
          <ac:spMkLst>
            <pc:docMk/>
            <pc:sldMk cId="1326533273" sldId="275"/>
            <ac:spMk id="16" creationId="{FF1C5888-F346-71A0-68F4-83C8A1ADD118}"/>
          </ac:spMkLst>
        </pc:spChg>
        <pc:spChg chg="add del mod">
          <ac:chgData name="bachngoc doan" userId="9defc621a432ca88" providerId="LiveId" clId="{A5ADB238-76C1-8946-B850-E9DB83F5412D}" dt="2024-02-20T07:59:25.620" v="8759" actId="478"/>
          <ac:spMkLst>
            <pc:docMk/>
            <pc:sldMk cId="1326533273" sldId="275"/>
            <ac:spMk id="17" creationId="{ABE9D036-1F7D-0270-AD82-340AF81FE169}"/>
          </ac:spMkLst>
        </pc:spChg>
        <pc:spChg chg="add del mod">
          <ac:chgData name="bachngoc doan" userId="9defc621a432ca88" providerId="LiveId" clId="{A5ADB238-76C1-8946-B850-E9DB83F5412D}" dt="2024-02-20T07:39:06.187" v="8270"/>
          <ac:spMkLst>
            <pc:docMk/>
            <pc:sldMk cId="1326533273" sldId="275"/>
            <ac:spMk id="23" creationId="{8CE488F0-2FEC-DDBF-A1CD-1911A3BDC0CA}"/>
          </ac:spMkLst>
        </pc:spChg>
        <pc:spChg chg="add del mod">
          <ac:chgData name="bachngoc doan" userId="9defc621a432ca88" providerId="LiveId" clId="{A5ADB238-76C1-8946-B850-E9DB83F5412D}" dt="2024-02-20T07:39:07.234" v="8272"/>
          <ac:spMkLst>
            <pc:docMk/>
            <pc:sldMk cId="1326533273" sldId="275"/>
            <ac:spMk id="24" creationId="{C70FD99F-A31D-0629-3131-27D95F84BDC1}"/>
          </ac:spMkLst>
        </pc:spChg>
        <pc:spChg chg="add 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25" creationId="{3C92C2FC-BC0E-762D-124E-23AD39C356D3}"/>
          </ac:spMkLst>
        </pc:spChg>
        <pc:spChg chg="add 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26" creationId="{4AAFDDFC-68C0-66BA-4587-18229652D55A}"/>
          </ac:spMkLst>
        </pc:spChg>
        <pc:spChg chg="add del mod">
          <ac:chgData name="bachngoc doan" userId="9defc621a432ca88" providerId="LiveId" clId="{A5ADB238-76C1-8946-B850-E9DB83F5412D}" dt="2024-02-20T07:53:54.956" v="8590" actId="478"/>
          <ac:spMkLst>
            <pc:docMk/>
            <pc:sldMk cId="1326533273" sldId="275"/>
            <ac:spMk id="27" creationId="{C349BE5A-DF33-282C-38D8-145138DE8FD2}"/>
          </ac:spMkLst>
        </pc:spChg>
        <pc:spChg chg="add 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28" creationId="{DFCFFAEA-9B0D-CB9D-70B1-7706D0625E20}"/>
          </ac:spMkLst>
        </pc:spChg>
        <pc:spChg chg="add 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29" creationId="{4EC8DC66-8D5D-D9DD-2115-8BE6E621B125}"/>
          </ac:spMkLst>
        </pc:spChg>
        <pc:spChg chg="add mod modVis">
          <ac:chgData name="bachngoc doan" userId="9defc621a432ca88" providerId="LiveId" clId="{A5ADB238-76C1-8946-B850-E9DB83F5412D}" dt="2024-02-21T20:55:56.552" v="22966" actId="207"/>
          <ac:spMkLst>
            <pc:docMk/>
            <pc:sldMk cId="1326533273" sldId="275"/>
            <ac:spMk id="30" creationId="{C947E965-FB99-2983-EF30-81877F0CEAA5}"/>
          </ac:spMkLst>
        </pc:spChg>
        <pc:spChg chg="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202" creationId="{00000000-0000-0000-0000-000000000000}"/>
          </ac:spMkLst>
        </pc:spChg>
        <pc:spChg chg="mod modVis">
          <ac:chgData name="bachngoc doan" userId="9defc621a432ca88" providerId="LiveId" clId="{A5ADB238-76C1-8946-B850-E9DB83F5412D}" dt="2024-02-22T14:36:54.617" v="33043" actId="20577"/>
          <ac:spMkLst>
            <pc:docMk/>
            <pc:sldMk cId="1326533273" sldId="275"/>
            <ac:spMk id="250" creationId="{28656DFA-1283-07A7-AB53-3D636F9CFE51}"/>
          </ac:spMkLst>
        </pc:spChg>
        <pc:spChg chg="del mod">
          <ac:chgData name="bachngoc doan" userId="9defc621a432ca88" providerId="LiveId" clId="{A5ADB238-76C1-8946-B850-E9DB83F5412D}" dt="2024-02-21T08:25:52.119" v="13445" actId="478"/>
          <ac:spMkLst>
            <pc:docMk/>
            <pc:sldMk cId="1326533273" sldId="275"/>
            <ac:spMk id="251" creationId="{6966DDFD-B05E-7FBB-F81C-A21E3C034785}"/>
          </ac:spMkLst>
        </pc:spChg>
        <pc:spChg chg="del mod">
          <ac:chgData name="bachngoc doan" userId="9defc621a432ca88" providerId="LiveId" clId="{A5ADB238-76C1-8946-B850-E9DB83F5412D}" dt="2024-02-21T08:25:54.987" v="13448" actId="478"/>
          <ac:spMkLst>
            <pc:docMk/>
            <pc:sldMk cId="1326533273" sldId="275"/>
            <ac:spMk id="252" creationId="{E8300527-974C-3B07-BD7A-0E805A82BA69}"/>
          </ac:spMkLst>
        </pc:spChg>
        <pc:spChg chg="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253" creationId="{869CC68B-3AC4-24DE-D708-233B421EAF89}"/>
          </ac:spMkLst>
        </pc:spChg>
        <pc:spChg chg="del">
          <ac:chgData name="bachngoc doan" userId="9defc621a432ca88" providerId="LiveId" clId="{A5ADB238-76C1-8946-B850-E9DB83F5412D}" dt="2024-02-19T16:56:24.345" v="5820" actId="478"/>
          <ac:spMkLst>
            <pc:docMk/>
            <pc:sldMk cId="1326533273" sldId="275"/>
            <ac:spMk id="254" creationId="{14F43D98-266B-6580-D88B-102E375D6F3E}"/>
          </ac:spMkLst>
        </pc:spChg>
        <pc:spChg chg="del mod">
          <ac:chgData name="bachngoc doan" userId="9defc621a432ca88" providerId="LiveId" clId="{A5ADB238-76C1-8946-B850-E9DB83F5412D}" dt="2024-02-19T16:35:23.951" v="5522" actId="478"/>
          <ac:spMkLst>
            <pc:docMk/>
            <pc:sldMk cId="1326533273" sldId="275"/>
            <ac:spMk id="255" creationId="{7C142043-4EC0-EE88-50B5-B895A70233A0}"/>
          </ac:spMkLst>
        </pc:spChg>
        <pc:spChg chg="mod modVis">
          <ac:chgData name="bachngoc doan" userId="9defc621a432ca88" providerId="LiveId" clId="{A5ADB238-76C1-8946-B850-E9DB83F5412D}" dt="2024-02-21T08:40:05.169" v="13565" actId="33935"/>
          <ac:spMkLst>
            <pc:docMk/>
            <pc:sldMk cId="1326533273" sldId="275"/>
            <ac:spMk id="256" creationId="{318F22D0-8477-FAB8-032B-19CCB4FD25F7}"/>
          </ac:spMkLst>
        </pc:spChg>
        <pc:spChg chg="add del mod">
          <ac:chgData name="bachngoc doan" userId="9defc621a432ca88" providerId="LiveId" clId="{A5ADB238-76C1-8946-B850-E9DB83F5412D}" dt="2024-02-21T08:08:31.725" v="13376" actId="478"/>
          <ac:spMkLst>
            <pc:docMk/>
            <pc:sldMk cId="1326533273" sldId="275"/>
            <ac:spMk id="267" creationId="{3BD8070A-0D5D-BFF2-0336-DD4D1421E694}"/>
          </ac:spMkLst>
        </pc:spChg>
        <pc:spChg chg="add mod">
          <ac:chgData name="bachngoc doan" userId="9defc621a432ca88" providerId="LiveId" clId="{A5ADB238-76C1-8946-B850-E9DB83F5412D}" dt="2024-02-21T08:56:32.080" v="13609"/>
          <ac:spMkLst>
            <pc:docMk/>
            <pc:sldMk cId="1326533273" sldId="275"/>
            <ac:spMk id="269" creationId="{C3E3238A-62A7-6DE0-E607-383675F5CDB1}"/>
          </ac:spMkLst>
        </pc:spChg>
        <pc:spChg chg="add mod">
          <ac:chgData name="bachngoc doan" userId="9defc621a432ca88" providerId="LiveId" clId="{A5ADB238-76C1-8946-B850-E9DB83F5412D}" dt="2024-02-21T08:56:32.080" v="13609"/>
          <ac:spMkLst>
            <pc:docMk/>
            <pc:sldMk cId="1326533273" sldId="275"/>
            <ac:spMk id="270" creationId="{0EC52897-F459-C34E-5E29-33F9055C03DC}"/>
          </ac:spMkLst>
        </pc:spChg>
        <pc:spChg chg="add mod">
          <ac:chgData name="bachngoc doan" userId="9defc621a432ca88" providerId="LiveId" clId="{A5ADB238-76C1-8946-B850-E9DB83F5412D}" dt="2024-02-21T22:51:48.077" v="24469" actId="20577"/>
          <ac:spMkLst>
            <pc:docMk/>
            <pc:sldMk cId="1326533273" sldId="275"/>
            <ac:spMk id="275" creationId="{5E28D533-848A-BD39-2F58-80D9B1529AD7}"/>
          </ac:spMkLst>
        </pc:spChg>
        <pc:graphicFrameChg chg="add del mod modGraphic">
          <ac:chgData name="bachngoc doan" userId="9defc621a432ca88" providerId="LiveId" clId="{A5ADB238-76C1-8946-B850-E9DB83F5412D}" dt="2024-02-21T07:56:56.987" v="13306" actId="478"/>
          <ac:graphicFrameMkLst>
            <pc:docMk/>
            <pc:sldMk cId="1326533273" sldId="275"/>
            <ac:graphicFrameMk id="258" creationId="{3441837E-429D-904F-848A-050AFE5DE5DC}"/>
          </ac:graphicFrameMkLst>
        </pc:graphicFrameChg>
        <pc:graphicFrameChg chg="add del mod modGraphic">
          <ac:chgData name="bachngoc doan" userId="9defc621a432ca88" providerId="LiveId" clId="{A5ADB238-76C1-8946-B850-E9DB83F5412D}" dt="2024-02-21T07:57:58.066" v="13310" actId="478"/>
          <ac:graphicFrameMkLst>
            <pc:docMk/>
            <pc:sldMk cId="1326533273" sldId="275"/>
            <ac:graphicFrameMk id="260" creationId="{14689F14-9798-E817-06E2-4411CBBB1C71}"/>
          </ac:graphicFrameMkLst>
        </pc:graphicFrameChg>
        <pc:graphicFrameChg chg="add del mod modVis modGraphic">
          <ac:chgData name="bachngoc doan" userId="9defc621a432ca88" providerId="LiveId" clId="{A5ADB238-76C1-8946-B850-E9DB83F5412D}" dt="2024-02-21T08:58:13.971" v="13621" actId="478"/>
          <ac:graphicFrameMkLst>
            <pc:docMk/>
            <pc:sldMk cId="1326533273" sldId="275"/>
            <ac:graphicFrameMk id="262" creationId="{16A2A27E-7109-3626-3EC2-B1B8F0A6EF32}"/>
          </ac:graphicFrameMkLst>
        </pc:graphicFrameChg>
        <pc:graphicFrameChg chg="add del mod modGraphic">
          <ac:chgData name="bachngoc doan" userId="9defc621a432ca88" providerId="LiveId" clId="{A5ADB238-76C1-8946-B850-E9DB83F5412D}" dt="2024-02-21T08:25:50.120" v="13443" actId="478"/>
          <ac:graphicFrameMkLst>
            <pc:docMk/>
            <pc:sldMk cId="1326533273" sldId="275"/>
            <ac:graphicFrameMk id="264" creationId="{5517B30A-7793-1497-8CB2-2398A76E9400}"/>
          </ac:graphicFrameMkLst>
        </pc:graphicFrameChg>
        <pc:graphicFrameChg chg="add del mod modGraphic">
          <ac:chgData name="bachngoc doan" userId="9defc621a432ca88" providerId="LiveId" clId="{A5ADB238-76C1-8946-B850-E9DB83F5412D}" dt="2024-02-21T08:25:53.843" v="13447" actId="478"/>
          <ac:graphicFrameMkLst>
            <pc:docMk/>
            <pc:sldMk cId="1326533273" sldId="275"/>
            <ac:graphicFrameMk id="266" creationId="{971B6079-9C5E-265D-0F2B-8B4B7E7CE0D9}"/>
          </ac:graphicFrameMkLst>
        </pc:graphicFrameChg>
        <pc:graphicFrameChg chg="add del mod">
          <ac:chgData name="bachngoc doan" userId="9defc621a432ca88" providerId="LiveId" clId="{A5ADB238-76C1-8946-B850-E9DB83F5412D}" dt="2024-02-21T08:58:13.971" v="13621" actId="478"/>
          <ac:graphicFrameMkLst>
            <pc:docMk/>
            <pc:sldMk cId="1326533273" sldId="275"/>
            <ac:graphicFrameMk id="273" creationId="{83A5A63E-226E-83E5-2C66-E8B0636B0EFF}"/>
          </ac:graphicFrameMkLst>
        </pc:graphicFrameChg>
        <pc:graphicFrameChg chg="add del mod">
          <ac:chgData name="bachngoc doan" userId="9defc621a432ca88" providerId="LiveId" clId="{A5ADB238-76C1-8946-B850-E9DB83F5412D}" dt="2024-02-21T08:58:13.971" v="13621" actId="478"/>
          <ac:graphicFrameMkLst>
            <pc:docMk/>
            <pc:sldMk cId="1326533273" sldId="275"/>
            <ac:graphicFrameMk id="274" creationId="{9810DC42-7D5E-B513-C115-C13A2B5A34DC}"/>
          </ac:graphicFrameMkLst>
        </pc:graphicFrameChg>
        <pc:picChg chg="add del mod">
          <ac:chgData name="bachngoc doan" userId="9defc621a432ca88" providerId="LiveId" clId="{A5ADB238-76C1-8946-B850-E9DB83F5412D}" dt="2024-02-19T16:34:53.077" v="5521" actId="478"/>
          <ac:picMkLst>
            <pc:docMk/>
            <pc:sldMk cId="1326533273" sldId="275"/>
            <ac:picMk id="5" creationId="{E3A8CE46-7010-9233-5610-73BC47065781}"/>
          </ac:picMkLst>
        </pc:picChg>
        <pc:picChg chg="add del mod">
          <ac:chgData name="bachngoc doan" userId="9defc621a432ca88" providerId="LiveId" clId="{A5ADB238-76C1-8946-B850-E9DB83F5412D}" dt="2024-02-20T07:30:03.889" v="7995" actId="478"/>
          <ac:picMkLst>
            <pc:docMk/>
            <pc:sldMk cId="1326533273" sldId="275"/>
            <ac:picMk id="9" creationId="{A0D4DCE6-C4A1-54AD-A85A-3FAD4B07A325}"/>
          </ac:picMkLst>
        </pc:picChg>
        <pc:picChg chg="add del mod">
          <ac:chgData name="bachngoc doan" userId="9defc621a432ca88" providerId="LiveId" clId="{A5ADB238-76C1-8946-B850-E9DB83F5412D}" dt="2024-02-19T16:39:46.029" v="5633" actId="478"/>
          <ac:picMkLst>
            <pc:docMk/>
            <pc:sldMk cId="1326533273" sldId="275"/>
            <ac:picMk id="11" creationId="{752729AB-E463-AF06-890E-6B12A44649D5}"/>
          </ac:picMkLst>
        </pc:picChg>
        <pc:picChg chg="add del mod">
          <ac:chgData name="bachngoc doan" userId="9defc621a432ca88" providerId="LiveId" clId="{A5ADB238-76C1-8946-B850-E9DB83F5412D}" dt="2024-02-20T07:30:05.180" v="7996" actId="478"/>
          <ac:picMkLst>
            <pc:docMk/>
            <pc:sldMk cId="1326533273" sldId="275"/>
            <ac:picMk id="12" creationId="{2B419776-C1BC-8EA3-887A-723CB4F93A86}"/>
          </ac:picMkLst>
        </pc:picChg>
        <pc:picChg chg="add mod modVis">
          <ac:chgData name="bachngoc doan" userId="9defc621a432ca88" providerId="LiveId" clId="{A5ADB238-76C1-8946-B850-E9DB83F5412D}" dt="2024-02-21T08:40:05.169" v="13565" actId="33935"/>
          <ac:picMkLst>
            <pc:docMk/>
            <pc:sldMk cId="1326533273" sldId="275"/>
            <ac:picMk id="19" creationId="{8F585FB4-55F5-8C72-7022-D91598730BCA}"/>
          </ac:picMkLst>
        </pc:picChg>
        <pc:picChg chg="add mod modVis">
          <ac:chgData name="bachngoc doan" userId="9defc621a432ca88" providerId="LiveId" clId="{A5ADB238-76C1-8946-B850-E9DB83F5412D}" dt="2024-02-21T16:08:17.731" v="19797" actId="1036"/>
          <ac:picMkLst>
            <pc:docMk/>
            <pc:sldMk cId="1326533273" sldId="275"/>
            <ac:picMk id="21" creationId="{EAD275D8-2B0C-D307-3276-2820B89649E4}"/>
          </ac:picMkLst>
        </pc:picChg>
        <pc:picChg chg="add mod modVis">
          <ac:chgData name="bachngoc doan" userId="9defc621a432ca88" providerId="LiveId" clId="{A5ADB238-76C1-8946-B850-E9DB83F5412D}" dt="2024-02-21T08:40:05.169" v="13565" actId="33935"/>
          <ac:picMkLst>
            <pc:docMk/>
            <pc:sldMk cId="1326533273" sldId="275"/>
            <ac:picMk id="22" creationId="{5494684E-A37B-0152-FFDF-C5E35A3764D0}"/>
          </ac:picMkLst>
        </pc:picChg>
        <pc:picChg chg="mod modVis">
          <ac:chgData name="bachngoc doan" userId="9defc621a432ca88" providerId="LiveId" clId="{A5ADB238-76C1-8946-B850-E9DB83F5412D}" dt="2024-02-21T08:40:05.169" v="13565" actId="33935"/>
          <ac:picMkLst>
            <pc:docMk/>
            <pc:sldMk cId="1326533273" sldId="275"/>
            <ac:picMk id="55" creationId="{D75C96E6-3FBF-1C28-5CA3-499B92A00477}"/>
          </ac:picMkLst>
        </pc:picChg>
        <pc:picChg chg="mod modVis">
          <ac:chgData name="bachngoc doan" userId="9defc621a432ca88" providerId="LiveId" clId="{A5ADB238-76C1-8946-B850-E9DB83F5412D}" dt="2024-02-21T08:40:05.169" v="13565" actId="33935"/>
          <ac:picMkLst>
            <pc:docMk/>
            <pc:sldMk cId="1326533273" sldId="275"/>
            <ac:picMk id="59" creationId="{D52EC937-0530-BCAC-DCD5-586C778181BB}"/>
          </ac:picMkLst>
        </pc:picChg>
        <pc:picChg chg="mod modVis">
          <ac:chgData name="bachngoc doan" userId="9defc621a432ca88" providerId="LiveId" clId="{A5ADB238-76C1-8946-B850-E9DB83F5412D}" dt="2024-02-21T08:40:05.169" v="13565" actId="33935"/>
          <ac:picMkLst>
            <pc:docMk/>
            <pc:sldMk cId="1326533273" sldId="275"/>
            <ac:picMk id="197" creationId="{BD23F548-E079-21ED-2879-F95F5A277DF3}"/>
          </ac:picMkLst>
        </pc:picChg>
        <pc:picChg chg="mod modVis">
          <ac:chgData name="bachngoc doan" userId="9defc621a432ca88" providerId="LiveId" clId="{A5ADB238-76C1-8946-B850-E9DB83F5412D}" dt="2024-02-21T08:40:05.169" v="13565" actId="33935"/>
          <ac:picMkLst>
            <pc:docMk/>
            <pc:sldMk cId="1326533273" sldId="275"/>
            <ac:picMk id="199" creationId="{F14BBE1B-C74F-DED8-7761-5BC9D57B37FF}"/>
          </ac:picMkLst>
        </pc:picChg>
        <pc:picChg chg="del mod">
          <ac:chgData name="bachngoc doan" userId="9defc621a432ca88" providerId="LiveId" clId="{A5ADB238-76C1-8946-B850-E9DB83F5412D}" dt="2024-02-20T07:45:04.968" v="8323" actId="478"/>
          <ac:picMkLst>
            <pc:docMk/>
            <pc:sldMk cId="1326533273" sldId="275"/>
            <ac:picMk id="205" creationId="{5F352818-C4BD-2664-30E2-A4841E4F7C07}"/>
          </ac:picMkLst>
        </pc:picChg>
        <pc:picChg chg="mod modVis">
          <ac:chgData name="bachngoc doan" userId="9defc621a432ca88" providerId="LiveId" clId="{A5ADB238-76C1-8946-B850-E9DB83F5412D}" dt="2024-02-21T08:40:05.169" v="13565" actId="33935"/>
          <ac:picMkLst>
            <pc:docMk/>
            <pc:sldMk cId="1326533273" sldId="275"/>
            <ac:picMk id="211" creationId="{CDD36CDD-BB61-4367-50B5-CEB9938B6428}"/>
          </ac:picMkLst>
        </pc:picChg>
        <pc:picChg chg="mod modVis">
          <ac:chgData name="bachngoc doan" userId="9defc621a432ca88" providerId="LiveId" clId="{A5ADB238-76C1-8946-B850-E9DB83F5412D}" dt="2024-02-21T08:40:05.169" v="13565" actId="33935"/>
          <ac:picMkLst>
            <pc:docMk/>
            <pc:sldMk cId="1326533273" sldId="275"/>
            <ac:picMk id="215" creationId="{F0853E30-9E11-1EB5-2290-BB86BC10713D}"/>
          </ac:picMkLst>
        </pc:picChg>
        <pc:picChg chg="mod modVis">
          <ac:chgData name="bachngoc doan" userId="9defc621a432ca88" providerId="LiveId" clId="{A5ADB238-76C1-8946-B850-E9DB83F5412D}" dt="2024-02-21T08:40:05.169" v="13565" actId="33935"/>
          <ac:picMkLst>
            <pc:docMk/>
            <pc:sldMk cId="1326533273" sldId="275"/>
            <ac:picMk id="217" creationId="{F4BEA685-BF9C-9615-D2E5-5284A20ECE2D}"/>
          </ac:picMkLst>
        </pc:picChg>
        <pc:cxnChg chg="add mod modVis">
          <ac:chgData name="bachngoc doan" userId="9defc621a432ca88" providerId="LiveId" clId="{A5ADB238-76C1-8946-B850-E9DB83F5412D}" dt="2024-02-21T08:40:05.169" v="13565" actId="33935"/>
          <ac:cxnSpMkLst>
            <pc:docMk/>
            <pc:sldMk cId="1326533273" sldId="275"/>
            <ac:cxnSpMk id="32" creationId="{D42A3F6C-2053-D536-547F-C3E25FC97E71}"/>
          </ac:cxnSpMkLst>
        </pc:cxnChg>
        <pc:cxnChg chg="add mod modVis">
          <ac:chgData name="bachngoc doan" userId="9defc621a432ca88" providerId="LiveId" clId="{A5ADB238-76C1-8946-B850-E9DB83F5412D}" dt="2024-02-21T08:40:05.169" v="13565" actId="33935"/>
          <ac:cxnSpMkLst>
            <pc:docMk/>
            <pc:sldMk cId="1326533273" sldId="275"/>
            <ac:cxnSpMk id="33" creationId="{9BAB3545-3FFE-C29C-21EC-2C8A427666D3}"/>
          </ac:cxnSpMkLst>
        </pc:cxnChg>
        <pc:cxnChg chg="add del mod">
          <ac:chgData name="bachngoc doan" userId="9defc621a432ca88" providerId="LiveId" clId="{A5ADB238-76C1-8946-B850-E9DB83F5412D}" dt="2024-02-20T08:02:32.632" v="8827" actId="478"/>
          <ac:cxnSpMkLst>
            <pc:docMk/>
            <pc:sldMk cId="1326533273" sldId="275"/>
            <ac:cxnSpMk id="37" creationId="{24CE793C-2585-506A-F1F9-16D95F8C7C69}"/>
          </ac:cxnSpMkLst>
        </pc:cxnChg>
        <pc:cxnChg chg="add del mod">
          <ac:chgData name="bachngoc doan" userId="9defc621a432ca88" providerId="LiveId" clId="{A5ADB238-76C1-8946-B850-E9DB83F5412D}" dt="2024-02-20T08:02:55.086" v="8829" actId="478"/>
          <ac:cxnSpMkLst>
            <pc:docMk/>
            <pc:sldMk cId="1326533273" sldId="275"/>
            <ac:cxnSpMk id="39" creationId="{A65CF02F-0EA6-1AE9-0BE4-0D65D7EDCD3A}"/>
          </ac:cxnSpMkLst>
        </pc:cxnChg>
        <pc:cxnChg chg="add del mod">
          <ac:chgData name="bachngoc doan" userId="9defc621a432ca88" providerId="LiveId" clId="{A5ADB238-76C1-8946-B850-E9DB83F5412D}" dt="2024-02-20T08:03:30.723" v="8832" actId="478"/>
          <ac:cxnSpMkLst>
            <pc:docMk/>
            <pc:sldMk cId="1326533273" sldId="275"/>
            <ac:cxnSpMk id="41" creationId="{8B4066B4-AAEF-051E-C1B0-CEF490AABDDD}"/>
          </ac:cxnSpMkLst>
        </pc:cxnChg>
        <pc:cxnChg chg="add del mod">
          <ac:chgData name="bachngoc doan" userId="9defc621a432ca88" providerId="LiveId" clId="{A5ADB238-76C1-8946-B850-E9DB83F5412D}" dt="2024-02-20T08:03:50.639" v="8835" actId="478"/>
          <ac:cxnSpMkLst>
            <pc:docMk/>
            <pc:sldMk cId="1326533273" sldId="275"/>
            <ac:cxnSpMk id="44" creationId="{98435084-2989-419B-E055-3303858DBAC2}"/>
          </ac:cxnSpMkLst>
        </pc:cxnChg>
        <pc:cxnChg chg="add mod modVis">
          <ac:chgData name="bachngoc doan" userId="9defc621a432ca88" providerId="LiveId" clId="{A5ADB238-76C1-8946-B850-E9DB83F5412D}" dt="2024-02-21T08:40:05.169" v="13565" actId="33935"/>
          <ac:cxnSpMkLst>
            <pc:docMk/>
            <pc:sldMk cId="1326533273" sldId="275"/>
            <ac:cxnSpMk id="47" creationId="{49304634-DEE8-8071-8BD5-1BE188C5E24F}"/>
          </ac:cxnSpMkLst>
        </pc:cxnChg>
        <pc:cxnChg chg="add del mod">
          <ac:chgData name="bachngoc doan" userId="9defc621a432ca88" providerId="LiveId" clId="{A5ADB238-76C1-8946-B850-E9DB83F5412D}" dt="2024-02-20T08:11:36.969" v="9004" actId="478"/>
          <ac:cxnSpMkLst>
            <pc:docMk/>
            <pc:sldMk cId="1326533273" sldId="275"/>
            <ac:cxnSpMk id="48" creationId="{C8EDD42A-4784-6336-C88C-D144587D2C2F}"/>
          </ac:cxnSpMkLst>
        </pc:cxnChg>
        <pc:cxnChg chg="add del mod">
          <ac:chgData name="bachngoc doan" userId="9defc621a432ca88" providerId="LiveId" clId="{A5ADB238-76C1-8946-B850-E9DB83F5412D}" dt="2024-02-20T08:11:38.979" v="9005" actId="478"/>
          <ac:cxnSpMkLst>
            <pc:docMk/>
            <pc:sldMk cId="1326533273" sldId="275"/>
            <ac:cxnSpMk id="54" creationId="{B783FC5A-293C-0206-9B5D-6E73DB5B2088}"/>
          </ac:cxnSpMkLst>
        </pc:cxnChg>
        <pc:cxnChg chg="add mod modVis">
          <ac:chgData name="bachngoc doan" userId="9defc621a432ca88" providerId="LiveId" clId="{A5ADB238-76C1-8946-B850-E9DB83F5412D}" dt="2024-02-21T08:40:05.169" v="13565" actId="33935"/>
          <ac:cxnSpMkLst>
            <pc:docMk/>
            <pc:sldMk cId="1326533273" sldId="275"/>
            <ac:cxnSpMk id="206" creationId="{8908C76E-D265-D322-73EE-F1F886DED430}"/>
          </ac:cxnSpMkLst>
        </pc:cxnChg>
        <pc:cxnChg chg="add mod modVis">
          <ac:chgData name="bachngoc doan" userId="9defc621a432ca88" providerId="LiveId" clId="{A5ADB238-76C1-8946-B850-E9DB83F5412D}" dt="2024-02-21T08:40:05.169" v="13565" actId="33935"/>
          <ac:cxnSpMkLst>
            <pc:docMk/>
            <pc:sldMk cId="1326533273" sldId="275"/>
            <ac:cxnSpMk id="209" creationId="{028F56D3-45E5-4B77-F4A8-8968392C7631}"/>
          </ac:cxnSpMkLst>
        </pc:cxnChg>
        <pc:cxnChg chg="add mod modVis">
          <ac:chgData name="bachngoc doan" userId="9defc621a432ca88" providerId="LiveId" clId="{A5ADB238-76C1-8946-B850-E9DB83F5412D}" dt="2024-02-21T08:40:05.169" v="13565" actId="33935"/>
          <ac:cxnSpMkLst>
            <pc:docMk/>
            <pc:sldMk cId="1326533273" sldId="275"/>
            <ac:cxnSpMk id="216" creationId="{EBFA5EF1-B4E8-D931-5D73-ED686325A323}"/>
          </ac:cxnSpMkLst>
        </pc:cxnChg>
        <pc:cxnChg chg="add mod modVis">
          <ac:chgData name="bachngoc doan" userId="9defc621a432ca88" providerId="LiveId" clId="{A5ADB238-76C1-8946-B850-E9DB83F5412D}" dt="2024-02-21T08:40:05.169" v="13565" actId="33935"/>
          <ac:cxnSpMkLst>
            <pc:docMk/>
            <pc:sldMk cId="1326533273" sldId="275"/>
            <ac:cxnSpMk id="219" creationId="{43B1BD51-92CA-A56E-BA09-B734AABBC671}"/>
          </ac:cxnSpMkLst>
        </pc:cxnChg>
        <pc:cxnChg chg="add del mod">
          <ac:chgData name="bachngoc doan" userId="9defc621a432ca88" providerId="LiveId" clId="{A5ADB238-76C1-8946-B850-E9DB83F5412D}" dt="2024-02-20T08:20:40.011" v="9254" actId="478"/>
          <ac:cxnSpMkLst>
            <pc:docMk/>
            <pc:sldMk cId="1326533273" sldId="275"/>
            <ac:cxnSpMk id="221" creationId="{62873A4A-007E-544D-404D-A5AD915D855B}"/>
          </ac:cxnSpMkLst>
        </pc:cxnChg>
        <pc:cxnChg chg="add del mod">
          <ac:chgData name="bachngoc doan" userId="9defc621a432ca88" providerId="LiveId" clId="{A5ADB238-76C1-8946-B850-E9DB83F5412D}" dt="2024-02-20T08:20:37.581" v="9253" actId="478"/>
          <ac:cxnSpMkLst>
            <pc:docMk/>
            <pc:sldMk cId="1326533273" sldId="275"/>
            <ac:cxnSpMk id="224" creationId="{E39B9055-48EC-200A-7AEB-03D341817216}"/>
          </ac:cxnSpMkLst>
        </pc:cxnChg>
        <pc:cxnChg chg="add del mod">
          <ac:chgData name="bachngoc doan" userId="9defc621a432ca88" providerId="LiveId" clId="{A5ADB238-76C1-8946-B850-E9DB83F5412D}" dt="2024-02-21T08:25:51.185" v="13444" actId="478"/>
          <ac:cxnSpMkLst>
            <pc:docMk/>
            <pc:sldMk cId="1326533273" sldId="275"/>
            <ac:cxnSpMk id="228" creationId="{C58C2B42-6F11-E68E-38F7-F40DA562090D}"/>
          </ac:cxnSpMkLst>
        </pc:cxnChg>
        <pc:cxnChg chg="add del mod">
          <ac:chgData name="bachngoc doan" userId="9defc621a432ca88" providerId="LiveId" clId="{A5ADB238-76C1-8946-B850-E9DB83F5412D}" dt="2024-02-21T08:25:53.059" v="13446" actId="478"/>
          <ac:cxnSpMkLst>
            <pc:docMk/>
            <pc:sldMk cId="1326533273" sldId="275"/>
            <ac:cxnSpMk id="231" creationId="{5C194BF7-1E2D-1EA3-8D4C-540CE6208B80}"/>
          </ac:cxnSpMkLst>
        </pc:cxnChg>
        <pc:cxnChg chg="add del mod">
          <ac:chgData name="bachngoc doan" userId="9defc621a432ca88" providerId="LiveId" clId="{A5ADB238-76C1-8946-B850-E9DB83F5412D}" dt="2024-02-20T08:36:42.626" v="9619" actId="478"/>
          <ac:cxnSpMkLst>
            <pc:docMk/>
            <pc:sldMk cId="1326533273" sldId="275"/>
            <ac:cxnSpMk id="234" creationId="{934FE17B-7E9C-7FD1-7D00-64D4578DBC74}"/>
          </ac:cxnSpMkLst>
        </pc:cxnChg>
        <pc:cxnChg chg="add del mod">
          <ac:chgData name="bachngoc doan" userId="9defc621a432ca88" providerId="LiveId" clId="{A5ADB238-76C1-8946-B850-E9DB83F5412D}" dt="2024-02-20T08:35:42.045" v="9579" actId="478"/>
          <ac:cxnSpMkLst>
            <pc:docMk/>
            <pc:sldMk cId="1326533273" sldId="275"/>
            <ac:cxnSpMk id="236" creationId="{D9FFC44F-4063-F6AF-6C39-DC07B4EFECD9}"/>
          </ac:cxnSpMkLst>
        </pc:cxnChg>
        <pc:cxnChg chg="add del mod">
          <ac:chgData name="bachngoc doan" userId="9defc621a432ca88" providerId="LiveId" clId="{A5ADB238-76C1-8946-B850-E9DB83F5412D}" dt="2024-02-20T08:35:40.318" v="9578" actId="478"/>
          <ac:cxnSpMkLst>
            <pc:docMk/>
            <pc:sldMk cId="1326533273" sldId="275"/>
            <ac:cxnSpMk id="239" creationId="{621D4D3B-7B5F-D18B-A78D-885299E35FDC}"/>
          </ac:cxnSpMkLst>
        </pc:cxnChg>
        <pc:cxnChg chg="add del mod">
          <ac:chgData name="bachngoc doan" userId="9defc621a432ca88" providerId="LiveId" clId="{A5ADB238-76C1-8946-B850-E9DB83F5412D}" dt="2024-02-20T08:36:54.693" v="9622" actId="478"/>
          <ac:cxnSpMkLst>
            <pc:docMk/>
            <pc:sldMk cId="1326533273" sldId="275"/>
            <ac:cxnSpMk id="245" creationId="{BCC972BC-4406-2CA0-980A-6B49597BE91C}"/>
          </ac:cxnSpMkLst>
        </pc:cxnChg>
        <pc:cxnChg chg="add del mod">
          <ac:chgData name="bachngoc doan" userId="9defc621a432ca88" providerId="LiveId" clId="{A5ADB238-76C1-8946-B850-E9DB83F5412D}" dt="2024-02-21T08:25:56.210" v="13449" actId="478"/>
          <ac:cxnSpMkLst>
            <pc:docMk/>
            <pc:sldMk cId="1326533273" sldId="275"/>
            <ac:cxnSpMk id="248" creationId="{04EFCD29-7A4F-A209-9DC1-3D7657B5551B}"/>
          </ac:cxnSpMkLst>
        </pc:cxnChg>
        <pc:cxnChg chg="add mod">
          <ac:chgData name="bachngoc doan" userId="9defc621a432ca88" providerId="LiveId" clId="{A5ADB238-76C1-8946-B850-E9DB83F5412D}" dt="2024-02-21T08:56:32.080" v="13609"/>
          <ac:cxnSpMkLst>
            <pc:docMk/>
            <pc:sldMk cId="1326533273" sldId="275"/>
            <ac:cxnSpMk id="271" creationId="{454CEC34-3B6C-ACC9-DBF7-45DB4615C5A6}"/>
          </ac:cxnSpMkLst>
        </pc:cxnChg>
        <pc:cxnChg chg="add mod">
          <ac:chgData name="bachngoc doan" userId="9defc621a432ca88" providerId="LiveId" clId="{A5ADB238-76C1-8946-B850-E9DB83F5412D}" dt="2024-02-21T08:56:32.080" v="13609"/>
          <ac:cxnSpMkLst>
            <pc:docMk/>
            <pc:sldMk cId="1326533273" sldId="275"/>
            <ac:cxnSpMk id="272" creationId="{7B353213-D8F0-0294-CE02-3BAF94C4B3CD}"/>
          </ac:cxnSpMkLst>
        </pc:cxnChg>
      </pc:sldChg>
      <pc:sldChg chg="delSp add del mod ord">
        <pc:chgData name="bachngoc doan" userId="9defc621a432ca88" providerId="LiveId" clId="{A5ADB238-76C1-8946-B850-E9DB83F5412D}" dt="2024-02-20T07:41:47.030" v="8305" actId="2696"/>
        <pc:sldMkLst>
          <pc:docMk/>
          <pc:sldMk cId="1265383636" sldId="276"/>
        </pc:sldMkLst>
        <pc:picChg chg="del">
          <ac:chgData name="bachngoc doan" userId="9defc621a432ca88" providerId="LiveId" clId="{A5ADB238-76C1-8946-B850-E9DB83F5412D}" dt="2024-02-19T17:21:25.862" v="6129" actId="478"/>
          <ac:picMkLst>
            <pc:docMk/>
            <pc:sldMk cId="1265383636" sldId="276"/>
            <ac:picMk id="3" creationId="{A89E2007-E0CE-1631-317E-E0A891B07E87}"/>
          </ac:picMkLst>
        </pc:picChg>
        <pc:picChg chg="del">
          <ac:chgData name="bachngoc doan" userId="9defc621a432ca88" providerId="LiveId" clId="{A5ADB238-76C1-8946-B850-E9DB83F5412D}" dt="2024-02-19T17:21:26.954" v="6130" actId="478"/>
          <ac:picMkLst>
            <pc:docMk/>
            <pc:sldMk cId="1265383636" sldId="276"/>
            <ac:picMk id="5" creationId="{31F8BDB1-D102-476D-D4BE-C92BC0DA2B8E}"/>
          </ac:picMkLst>
        </pc:picChg>
      </pc:sldChg>
      <pc:sldChg chg="modSp add del mod">
        <pc:chgData name="bachngoc doan" userId="9defc621a432ca88" providerId="LiveId" clId="{A5ADB238-76C1-8946-B850-E9DB83F5412D}" dt="2024-02-20T09:31:54.061" v="10153" actId="2696"/>
        <pc:sldMkLst>
          <pc:docMk/>
          <pc:sldMk cId="1337434787" sldId="277"/>
        </pc:sldMkLst>
        <pc:spChg chg="mod">
          <ac:chgData name="bachngoc doan" userId="9defc621a432ca88" providerId="LiveId" clId="{A5ADB238-76C1-8946-B850-E9DB83F5412D}" dt="2024-02-20T09:28:45.861" v="10099" actId="20577"/>
          <ac:spMkLst>
            <pc:docMk/>
            <pc:sldMk cId="1337434787" sldId="277"/>
            <ac:spMk id="203" creationId="{00000000-0000-0000-0000-000000000000}"/>
          </ac:spMkLst>
        </pc:spChg>
      </pc:sldChg>
      <pc:sldChg chg="modSp add del mod">
        <pc:chgData name="bachngoc doan" userId="9defc621a432ca88" providerId="LiveId" clId="{A5ADB238-76C1-8946-B850-E9DB83F5412D}" dt="2024-02-20T09:31:52.805" v="10152" actId="2696"/>
        <pc:sldMkLst>
          <pc:docMk/>
          <pc:sldMk cId="3448844767" sldId="278"/>
        </pc:sldMkLst>
        <pc:spChg chg="mod">
          <ac:chgData name="bachngoc doan" userId="9defc621a432ca88" providerId="LiveId" clId="{A5ADB238-76C1-8946-B850-E9DB83F5412D}" dt="2024-02-19T17:28:14.353" v="6158" actId="20577"/>
          <ac:spMkLst>
            <pc:docMk/>
            <pc:sldMk cId="3448844767" sldId="278"/>
            <ac:spMk id="203" creationId="{00000000-0000-0000-0000-000000000000}"/>
          </ac:spMkLst>
        </pc:spChg>
      </pc:sldChg>
      <pc:sldChg chg="addSp delSp modSp add mod addAnim delAnim modAnim modNotes modNotesTx">
        <pc:chgData name="bachngoc doan" userId="9defc621a432ca88" providerId="LiveId" clId="{A5ADB238-76C1-8946-B850-E9DB83F5412D}" dt="2024-02-22T20:33:21.119" v="40010" actId="20577"/>
        <pc:sldMkLst>
          <pc:docMk/>
          <pc:sldMk cId="2819684756" sldId="279"/>
        </pc:sldMkLst>
        <pc:spChg chg="add del mod">
          <ac:chgData name="bachngoc doan" userId="9defc621a432ca88" providerId="LiveId" clId="{A5ADB238-76C1-8946-B850-E9DB83F5412D}" dt="2024-02-20T11:25:31.878" v="10473" actId="478"/>
          <ac:spMkLst>
            <pc:docMk/>
            <pc:sldMk cId="2819684756" sldId="279"/>
            <ac:spMk id="14" creationId="{030762E6-9E3E-29CD-34F4-1A826A508D3A}"/>
          </ac:spMkLst>
        </pc:spChg>
        <pc:spChg chg="add del mod">
          <ac:chgData name="bachngoc doan" userId="9defc621a432ca88" providerId="LiveId" clId="{A5ADB238-76C1-8946-B850-E9DB83F5412D}" dt="2024-02-21T09:38:45.873" v="13858" actId="478"/>
          <ac:spMkLst>
            <pc:docMk/>
            <pc:sldMk cId="2819684756" sldId="279"/>
            <ac:spMk id="15" creationId="{F71A218B-AC8F-5807-1D69-FDEF470B63A2}"/>
          </ac:spMkLst>
        </pc:spChg>
        <pc:spChg chg="add del mod">
          <ac:chgData name="bachngoc doan" userId="9defc621a432ca88" providerId="LiveId" clId="{A5ADB238-76C1-8946-B850-E9DB83F5412D}" dt="2024-02-19T17:50:11.884" v="6884" actId="478"/>
          <ac:spMkLst>
            <pc:docMk/>
            <pc:sldMk cId="2819684756" sldId="279"/>
            <ac:spMk id="16" creationId="{6BCB15BB-EBFA-CEA5-952E-99355D3315CA}"/>
          </ac:spMkLst>
        </pc:spChg>
        <pc:spChg chg="add del mod">
          <ac:chgData name="bachngoc doan" userId="9defc621a432ca88" providerId="LiveId" clId="{A5ADB238-76C1-8946-B850-E9DB83F5412D}" dt="2024-02-20T11:25:33.666" v="10475" actId="478"/>
          <ac:spMkLst>
            <pc:docMk/>
            <pc:sldMk cId="2819684756" sldId="279"/>
            <ac:spMk id="25" creationId="{77B9AECC-F798-48E0-C0A8-42AF16E001F5}"/>
          </ac:spMkLst>
        </pc:spChg>
        <pc:spChg chg="add mod">
          <ac:chgData name="bachngoc doan" userId="9defc621a432ca88" providerId="LiveId" clId="{A5ADB238-76C1-8946-B850-E9DB83F5412D}" dt="2024-02-21T09:52:06.892" v="14088" actId="1035"/>
          <ac:spMkLst>
            <pc:docMk/>
            <pc:sldMk cId="2819684756" sldId="279"/>
            <ac:spMk id="38" creationId="{73D315D1-67FF-E110-3C1E-F91774FA1225}"/>
          </ac:spMkLst>
        </pc:spChg>
        <pc:spChg chg="add del mod">
          <ac:chgData name="bachngoc doan" userId="9defc621a432ca88" providerId="LiveId" clId="{A5ADB238-76C1-8946-B850-E9DB83F5412D}" dt="2024-02-22T10:42:25.155" v="29723" actId="20577"/>
          <ac:spMkLst>
            <pc:docMk/>
            <pc:sldMk cId="2819684756" sldId="279"/>
            <ac:spMk id="41" creationId="{884074D2-3474-D6E1-EBDF-5C8F39602583}"/>
          </ac:spMkLst>
        </pc:spChg>
        <pc:spChg chg="add del mod">
          <ac:chgData name="bachngoc doan" userId="9defc621a432ca88" providerId="LiveId" clId="{A5ADB238-76C1-8946-B850-E9DB83F5412D}" dt="2024-02-21T09:58:13.589" v="14177" actId="478"/>
          <ac:spMkLst>
            <pc:docMk/>
            <pc:sldMk cId="2819684756" sldId="279"/>
            <ac:spMk id="42" creationId="{41999F58-2C01-6477-D4E1-3871A84FACE8}"/>
          </ac:spMkLst>
        </pc:spChg>
        <pc:spChg chg="add del mod">
          <ac:chgData name="bachngoc doan" userId="9defc621a432ca88" providerId="LiveId" clId="{A5ADB238-76C1-8946-B850-E9DB83F5412D}" dt="2024-02-21T09:57:48.135" v="14160" actId="478"/>
          <ac:spMkLst>
            <pc:docMk/>
            <pc:sldMk cId="2819684756" sldId="279"/>
            <ac:spMk id="43" creationId="{2AB5D0F2-AC2B-8720-2F0D-115A09852759}"/>
          </ac:spMkLst>
        </pc:spChg>
        <pc:spChg chg="add mod">
          <ac:chgData name="bachngoc doan" userId="9defc621a432ca88" providerId="LiveId" clId="{A5ADB238-76C1-8946-B850-E9DB83F5412D}" dt="2024-02-21T09:57:13.326" v="14156" actId="122"/>
          <ac:spMkLst>
            <pc:docMk/>
            <pc:sldMk cId="2819684756" sldId="279"/>
            <ac:spMk id="44" creationId="{92167301-7860-4C7A-BDDA-F0BB60893FFE}"/>
          </ac:spMkLst>
        </pc:spChg>
        <pc:spChg chg="add mod">
          <ac:chgData name="bachngoc doan" userId="9defc621a432ca88" providerId="LiveId" clId="{A5ADB238-76C1-8946-B850-E9DB83F5412D}" dt="2024-02-22T18:50:26.563" v="38770" actId="20577"/>
          <ac:spMkLst>
            <pc:docMk/>
            <pc:sldMk cId="2819684756" sldId="279"/>
            <ac:spMk id="47" creationId="{59EA183A-217E-6326-ECD9-6C4B52230D9A}"/>
          </ac:spMkLst>
        </pc:spChg>
        <pc:spChg chg="mod">
          <ac:chgData name="bachngoc doan" userId="9defc621a432ca88" providerId="LiveId" clId="{A5ADB238-76C1-8946-B850-E9DB83F5412D}" dt="2024-02-21T09:59:03.320" v="14184" actId="20577"/>
          <ac:spMkLst>
            <pc:docMk/>
            <pc:sldMk cId="2819684756" sldId="279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2T10:42:12.880" v="29722" actId="20577"/>
          <ac:spMkLst>
            <pc:docMk/>
            <pc:sldMk cId="2819684756" sldId="279"/>
            <ac:spMk id="203" creationId="{00000000-0000-0000-0000-000000000000}"/>
          </ac:spMkLst>
        </pc:spChg>
        <pc:grpChg chg="add del mod">
          <ac:chgData name="bachngoc doan" userId="9defc621a432ca88" providerId="LiveId" clId="{A5ADB238-76C1-8946-B850-E9DB83F5412D}" dt="2024-02-20T11:25:28.804" v="10469" actId="478"/>
          <ac:grpSpMkLst>
            <pc:docMk/>
            <pc:sldMk cId="2819684756" sldId="279"/>
            <ac:grpSpMk id="11" creationId="{E7275E92-0405-66FC-322D-36F4E667AB7B}"/>
          </ac:grpSpMkLst>
        </pc:grpChg>
        <pc:grpChg chg="add mod">
          <ac:chgData name="bachngoc doan" userId="9defc621a432ca88" providerId="LiveId" clId="{A5ADB238-76C1-8946-B850-E9DB83F5412D}" dt="2024-02-19T17:55:42.205" v="7015" actId="164"/>
          <ac:grpSpMkLst>
            <pc:docMk/>
            <pc:sldMk cId="2819684756" sldId="279"/>
            <ac:grpSpMk id="26" creationId="{F7A67D69-90F8-8309-D5E5-77BBE5C18506}"/>
          </ac:grpSpMkLst>
        </pc:grpChg>
        <pc:grpChg chg="add mod">
          <ac:chgData name="bachngoc doan" userId="9defc621a432ca88" providerId="LiveId" clId="{A5ADB238-76C1-8946-B850-E9DB83F5412D}" dt="2024-02-19T17:56:19.009" v="7019" actId="164"/>
          <ac:grpSpMkLst>
            <pc:docMk/>
            <pc:sldMk cId="2819684756" sldId="279"/>
            <ac:grpSpMk id="27" creationId="{BA42D771-0AA2-964C-082E-8201AB782CE2}"/>
          </ac:grpSpMkLst>
        </pc:grpChg>
        <pc:picChg chg="add del mod">
          <ac:chgData name="bachngoc doan" userId="9defc621a432ca88" providerId="LiveId" clId="{A5ADB238-76C1-8946-B850-E9DB83F5412D}" dt="2024-02-19T17:30:16.284" v="6276" actId="478"/>
          <ac:picMkLst>
            <pc:docMk/>
            <pc:sldMk cId="2819684756" sldId="279"/>
            <ac:picMk id="3" creationId="{57FFBBE0-9386-6EB6-664B-C3DCBB0EFE5E}"/>
          </ac:picMkLst>
        </pc:picChg>
        <pc:picChg chg="add del mod">
          <ac:chgData name="bachngoc doan" userId="9defc621a432ca88" providerId="LiveId" clId="{A5ADB238-76C1-8946-B850-E9DB83F5412D}" dt="2024-02-20T11:25:26.075" v="10467" actId="478"/>
          <ac:picMkLst>
            <pc:docMk/>
            <pc:sldMk cId="2819684756" sldId="279"/>
            <ac:picMk id="5" creationId="{3A95B7B3-B561-8F17-B873-49412B9DFD9F}"/>
          </ac:picMkLst>
        </pc:picChg>
        <pc:picChg chg="add del mod">
          <ac:chgData name="bachngoc doan" userId="9defc621a432ca88" providerId="LiveId" clId="{A5ADB238-76C1-8946-B850-E9DB83F5412D}" dt="2024-02-20T09:33:32.972" v="10160" actId="478"/>
          <ac:picMkLst>
            <pc:docMk/>
            <pc:sldMk cId="2819684756" sldId="279"/>
            <ac:picMk id="7" creationId="{2BF80366-11C3-0EE0-69F4-795448404375}"/>
          </ac:picMkLst>
        </pc:picChg>
        <pc:picChg chg="add mod modCrop">
          <ac:chgData name="bachngoc doan" userId="9defc621a432ca88" providerId="LiveId" clId="{A5ADB238-76C1-8946-B850-E9DB83F5412D}" dt="2024-02-19T17:56:19.009" v="7019" actId="164"/>
          <ac:picMkLst>
            <pc:docMk/>
            <pc:sldMk cId="2819684756" sldId="279"/>
            <ac:picMk id="8" creationId="{6CDEAB9A-E9E4-1104-7024-90E6BF46DEF6}"/>
          </ac:picMkLst>
        </pc:picChg>
        <pc:picChg chg="add mod">
          <ac:chgData name="bachngoc doan" userId="9defc621a432ca88" providerId="LiveId" clId="{A5ADB238-76C1-8946-B850-E9DB83F5412D}" dt="2024-02-19T17:56:19.009" v="7019" actId="164"/>
          <ac:picMkLst>
            <pc:docMk/>
            <pc:sldMk cId="2819684756" sldId="279"/>
            <ac:picMk id="10" creationId="{2D59FBA5-92EB-0F87-7E2C-DD5C6B198002}"/>
          </ac:picMkLst>
        </pc:picChg>
        <pc:picChg chg="add del mod">
          <ac:chgData name="bachngoc doan" userId="9defc621a432ca88" providerId="LiveId" clId="{A5ADB238-76C1-8946-B850-E9DB83F5412D}" dt="2024-02-19T17:44:59.021" v="6792" actId="478"/>
          <ac:picMkLst>
            <pc:docMk/>
            <pc:sldMk cId="2819684756" sldId="279"/>
            <ac:picMk id="13" creationId="{058EA802-8F84-50B9-EA35-8D1EBC09739A}"/>
          </ac:picMkLst>
        </pc:picChg>
        <pc:picChg chg="add del mod">
          <ac:chgData name="bachngoc doan" userId="9defc621a432ca88" providerId="LiveId" clId="{A5ADB238-76C1-8946-B850-E9DB83F5412D}" dt="2024-02-20T11:25:29.711" v="10470" actId="478"/>
          <ac:picMkLst>
            <pc:docMk/>
            <pc:sldMk cId="2819684756" sldId="279"/>
            <ac:picMk id="18" creationId="{00D32F0C-48C1-68B8-84EC-12385E10FC06}"/>
          </ac:picMkLst>
        </pc:picChg>
        <pc:picChg chg="add del mod">
          <ac:chgData name="bachngoc doan" userId="9defc621a432ca88" providerId="LiveId" clId="{A5ADB238-76C1-8946-B850-E9DB83F5412D}" dt="2024-02-19T17:51:03.926" v="6901" actId="478"/>
          <ac:picMkLst>
            <pc:docMk/>
            <pc:sldMk cId="2819684756" sldId="279"/>
            <ac:picMk id="20" creationId="{20DA1072-C7FB-8429-E6E5-B726D6447432}"/>
          </ac:picMkLst>
        </pc:picChg>
        <pc:picChg chg="add del mod">
          <ac:chgData name="bachngoc doan" userId="9defc621a432ca88" providerId="LiveId" clId="{A5ADB238-76C1-8946-B850-E9DB83F5412D}" dt="2024-02-20T11:25:30.178" v="10471" actId="478"/>
          <ac:picMkLst>
            <pc:docMk/>
            <pc:sldMk cId="2819684756" sldId="279"/>
            <ac:picMk id="22" creationId="{56ADF4CF-2DE7-9493-FC94-3A86FED401CC}"/>
          </ac:picMkLst>
        </pc:picChg>
        <pc:picChg chg="add del mod">
          <ac:chgData name="bachngoc doan" userId="9defc621a432ca88" providerId="LiveId" clId="{A5ADB238-76C1-8946-B850-E9DB83F5412D}" dt="2024-02-20T11:25:32.417" v="10474" actId="478"/>
          <ac:picMkLst>
            <pc:docMk/>
            <pc:sldMk cId="2819684756" sldId="279"/>
            <ac:picMk id="24" creationId="{82BDD26D-93A7-055B-6507-DD1646550CAF}"/>
          </ac:picMkLst>
        </pc:picChg>
        <pc:picChg chg="add mod">
          <ac:chgData name="bachngoc doan" userId="9defc621a432ca88" providerId="LiveId" clId="{A5ADB238-76C1-8946-B850-E9DB83F5412D}" dt="2024-02-21T09:52:06.892" v="14088" actId="1035"/>
          <ac:picMkLst>
            <pc:docMk/>
            <pc:sldMk cId="2819684756" sldId="279"/>
            <ac:picMk id="29" creationId="{F8DD2792-EBD3-A29D-86D9-C09C974F28FE}"/>
          </ac:picMkLst>
        </pc:picChg>
        <pc:picChg chg="add mod">
          <ac:chgData name="bachngoc doan" userId="9defc621a432ca88" providerId="LiveId" clId="{A5ADB238-76C1-8946-B850-E9DB83F5412D}" dt="2024-02-21T09:52:06.892" v="14088" actId="1035"/>
          <ac:picMkLst>
            <pc:docMk/>
            <pc:sldMk cId="2819684756" sldId="279"/>
            <ac:picMk id="31" creationId="{ADBEA02E-612B-100B-013E-D4FAFE690928}"/>
          </ac:picMkLst>
        </pc:picChg>
        <pc:picChg chg="add mod">
          <ac:chgData name="bachngoc doan" userId="9defc621a432ca88" providerId="LiveId" clId="{A5ADB238-76C1-8946-B850-E9DB83F5412D}" dt="2024-02-21T09:52:06.892" v="14088" actId="1035"/>
          <ac:picMkLst>
            <pc:docMk/>
            <pc:sldMk cId="2819684756" sldId="279"/>
            <ac:picMk id="33" creationId="{7D16B944-2357-FF6D-D449-419BE6D49780}"/>
          </ac:picMkLst>
        </pc:picChg>
        <pc:picChg chg="add del mod">
          <ac:chgData name="bachngoc doan" userId="9defc621a432ca88" providerId="LiveId" clId="{A5ADB238-76C1-8946-B850-E9DB83F5412D}" dt="2024-02-21T14:47:23.301" v="18390" actId="478"/>
          <ac:picMkLst>
            <pc:docMk/>
            <pc:sldMk cId="2819684756" sldId="279"/>
            <ac:picMk id="35" creationId="{57E8E860-C6F8-DBE7-ED8E-7A2F2C832EC2}"/>
          </ac:picMkLst>
        </pc:picChg>
        <pc:picChg chg="add mod">
          <ac:chgData name="bachngoc doan" userId="9defc621a432ca88" providerId="LiveId" clId="{A5ADB238-76C1-8946-B850-E9DB83F5412D}" dt="2024-02-21T09:52:06.892" v="14088" actId="1035"/>
          <ac:picMkLst>
            <pc:docMk/>
            <pc:sldMk cId="2819684756" sldId="279"/>
            <ac:picMk id="37" creationId="{93BF671B-F5A4-198F-308E-89401D73192E}"/>
          </ac:picMkLst>
        </pc:picChg>
        <pc:picChg chg="add mod">
          <ac:chgData name="bachngoc doan" userId="9defc621a432ca88" providerId="LiveId" clId="{A5ADB238-76C1-8946-B850-E9DB83F5412D}" dt="2024-02-21T09:52:06.892" v="14088" actId="1035"/>
          <ac:picMkLst>
            <pc:docMk/>
            <pc:sldMk cId="2819684756" sldId="279"/>
            <ac:picMk id="40" creationId="{AE01E45A-2F54-7EB9-DEAD-408F14B5319B}"/>
          </ac:picMkLst>
        </pc:picChg>
        <pc:picChg chg="add mod modCrop">
          <ac:chgData name="bachngoc doan" userId="9defc621a432ca88" providerId="LiveId" clId="{A5ADB238-76C1-8946-B850-E9DB83F5412D}" dt="2024-02-21T14:48:09.865" v="18407" actId="1035"/>
          <ac:picMkLst>
            <pc:docMk/>
            <pc:sldMk cId="2819684756" sldId="279"/>
            <ac:picMk id="46" creationId="{8F740F5D-B787-EA8E-1095-7F16FACD5BEB}"/>
          </ac:picMkLst>
        </pc:picChg>
      </pc:sldChg>
      <pc:sldChg chg="addSp delSp modSp add del mod">
        <pc:chgData name="bachngoc doan" userId="9defc621a432ca88" providerId="LiveId" clId="{A5ADB238-76C1-8946-B850-E9DB83F5412D}" dt="2024-02-19T18:02:45.786" v="7197" actId="2696"/>
        <pc:sldMkLst>
          <pc:docMk/>
          <pc:sldMk cId="548515108" sldId="280"/>
        </pc:sldMkLst>
        <pc:grpChg chg="mod">
          <ac:chgData name="bachngoc doan" userId="9defc621a432ca88" providerId="LiveId" clId="{A5ADB238-76C1-8946-B850-E9DB83F5412D}" dt="2024-02-19T18:02:31.458" v="7192" actId="962"/>
          <ac:grpSpMkLst>
            <pc:docMk/>
            <pc:sldMk cId="548515108" sldId="280"/>
            <ac:grpSpMk id="11" creationId="{E7275E92-0405-66FC-322D-36F4E667AB7B}"/>
          </ac:grpSpMkLst>
        </pc:grpChg>
        <pc:picChg chg="add del mod">
          <ac:chgData name="bachngoc doan" userId="9defc621a432ca88" providerId="LiveId" clId="{A5ADB238-76C1-8946-B850-E9DB83F5412D}" dt="2024-02-19T18:02:33.877" v="7193" actId="478"/>
          <ac:picMkLst>
            <pc:docMk/>
            <pc:sldMk cId="548515108" sldId="280"/>
            <ac:picMk id="3" creationId="{FB881F3E-B065-7621-17A1-F4BD6DAFA2E0}"/>
          </ac:picMkLst>
        </pc:picChg>
      </pc:sldChg>
      <pc:sldChg chg="addSp delSp modSp add del mod ord modNotesTx">
        <pc:chgData name="bachngoc doan" userId="9defc621a432ca88" providerId="LiveId" clId="{A5ADB238-76C1-8946-B850-E9DB83F5412D}" dt="2024-02-20T12:23:53.268" v="11758" actId="2696"/>
        <pc:sldMkLst>
          <pc:docMk/>
          <pc:sldMk cId="3467473215" sldId="281"/>
        </pc:sldMkLst>
        <pc:spChg chg="mod">
          <ac:chgData name="bachngoc doan" userId="9defc621a432ca88" providerId="LiveId" clId="{A5ADB238-76C1-8946-B850-E9DB83F5412D}" dt="2024-02-19T18:02:54.678" v="7198"/>
          <ac:spMkLst>
            <pc:docMk/>
            <pc:sldMk cId="3467473215" sldId="281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19T18:03:33.031" v="7246" actId="20577"/>
          <ac:spMkLst>
            <pc:docMk/>
            <pc:sldMk cId="3467473215" sldId="281"/>
            <ac:spMk id="203" creationId="{00000000-0000-0000-0000-000000000000}"/>
          </ac:spMkLst>
        </pc:spChg>
        <pc:picChg chg="add del mod">
          <ac:chgData name="bachngoc doan" userId="9defc621a432ca88" providerId="LiveId" clId="{A5ADB238-76C1-8946-B850-E9DB83F5412D}" dt="2024-02-19T18:03:09.319" v="7210" actId="478"/>
          <ac:picMkLst>
            <pc:docMk/>
            <pc:sldMk cId="3467473215" sldId="281"/>
            <ac:picMk id="2" creationId="{6C7251C7-DD9B-0153-429A-F0B8E62BB195}"/>
          </ac:picMkLst>
        </pc:picChg>
      </pc:sldChg>
      <pc:sldChg chg="addSp modSp add del mod modNotesTx">
        <pc:chgData name="bachngoc doan" userId="9defc621a432ca88" providerId="LiveId" clId="{A5ADB238-76C1-8946-B850-E9DB83F5412D}" dt="2024-02-20T21:34:42.015" v="12638" actId="2696"/>
        <pc:sldMkLst>
          <pc:docMk/>
          <pc:sldMk cId="3772140893" sldId="282"/>
        </pc:sldMkLst>
        <pc:spChg chg="mod">
          <ac:chgData name="bachngoc doan" userId="9defc621a432ca88" providerId="LiveId" clId="{A5ADB238-76C1-8946-B850-E9DB83F5412D}" dt="2024-02-20T20:39:37.037" v="12489" actId="20577"/>
          <ac:spMkLst>
            <pc:docMk/>
            <pc:sldMk cId="3772140893" sldId="282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19T18:07:49.419" v="7446" actId="20577"/>
          <ac:spMkLst>
            <pc:docMk/>
            <pc:sldMk cId="3772140893" sldId="282"/>
            <ac:spMk id="203" creationId="{00000000-0000-0000-0000-000000000000}"/>
          </ac:spMkLst>
        </pc:spChg>
        <pc:picChg chg="add mod">
          <ac:chgData name="bachngoc doan" userId="9defc621a432ca88" providerId="LiveId" clId="{A5ADB238-76C1-8946-B850-E9DB83F5412D}" dt="2024-02-20T21:31:23.498" v="12621" actId="1076"/>
          <ac:picMkLst>
            <pc:docMk/>
            <pc:sldMk cId="3772140893" sldId="282"/>
            <ac:picMk id="3" creationId="{A70DD8E1-8020-852D-1686-A606980585A6}"/>
          </ac:picMkLst>
        </pc:picChg>
        <pc:picChg chg="add mod">
          <ac:chgData name="bachngoc doan" userId="9defc621a432ca88" providerId="LiveId" clId="{A5ADB238-76C1-8946-B850-E9DB83F5412D}" dt="2024-02-20T21:31:23.498" v="12621" actId="1076"/>
          <ac:picMkLst>
            <pc:docMk/>
            <pc:sldMk cId="3772140893" sldId="282"/>
            <ac:picMk id="5" creationId="{6BF30A7D-8358-8117-0956-6BF2A62F1F2A}"/>
          </ac:picMkLst>
        </pc:picChg>
        <pc:picChg chg="add mod">
          <ac:chgData name="bachngoc doan" userId="9defc621a432ca88" providerId="LiveId" clId="{A5ADB238-76C1-8946-B850-E9DB83F5412D}" dt="2024-02-20T20:39:31.263" v="12488" actId="1035"/>
          <ac:picMkLst>
            <pc:docMk/>
            <pc:sldMk cId="3772140893" sldId="282"/>
            <ac:picMk id="7" creationId="{C4305056-4563-E48E-0344-8F084C674AD6}"/>
          </ac:picMkLst>
        </pc:picChg>
        <pc:picChg chg="add mod">
          <ac:chgData name="bachngoc doan" userId="9defc621a432ca88" providerId="LiveId" clId="{A5ADB238-76C1-8946-B850-E9DB83F5412D}" dt="2024-02-20T20:39:31.263" v="12488" actId="1035"/>
          <ac:picMkLst>
            <pc:docMk/>
            <pc:sldMk cId="3772140893" sldId="282"/>
            <ac:picMk id="9" creationId="{91AD2EC3-3446-FD9B-7823-1C4CE62BAADA}"/>
          </ac:picMkLst>
        </pc:picChg>
        <pc:picChg chg="add mod">
          <ac:chgData name="bachngoc doan" userId="9defc621a432ca88" providerId="LiveId" clId="{A5ADB238-76C1-8946-B850-E9DB83F5412D}" dt="2024-02-20T20:39:31.263" v="12488" actId="1035"/>
          <ac:picMkLst>
            <pc:docMk/>
            <pc:sldMk cId="3772140893" sldId="282"/>
            <ac:picMk id="11" creationId="{D0A6A64B-7658-BC23-D6C5-36E7B2402BD7}"/>
          </ac:picMkLst>
        </pc:picChg>
        <pc:picChg chg="add mod">
          <ac:chgData name="bachngoc doan" userId="9defc621a432ca88" providerId="LiveId" clId="{A5ADB238-76C1-8946-B850-E9DB83F5412D}" dt="2024-02-20T20:39:31.263" v="12488" actId="1035"/>
          <ac:picMkLst>
            <pc:docMk/>
            <pc:sldMk cId="3772140893" sldId="282"/>
            <ac:picMk id="13" creationId="{3FA12DBB-B791-D47D-A329-9A926322174B}"/>
          </ac:picMkLst>
        </pc:picChg>
        <pc:picChg chg="add mod">
          <ac:chgData name="bachngoc doan" userId="9defc621a432ca88" providerId="LiveId" clId="{A5ADB238-76C1-8946-B850-E9DB83F5412D}" dt="2024-02-20T21:31:23.498" v="12621" actId="1076"/>
          <ac:picMkLst>
            <pc:docMk/>
            <pc:sldMk cId="3772140893" sldId="282"/>
            <ac:picMk id="15" creationId="{96172D74-5119-C489-3D30-E117C1E8DF10}"/>
          </ac:picMkLst>
        </pc:picChg>
        <pc:picChg chg="add mod">
          <ac:chgData name="bachngoc doan" userId="9defc621a432ca88" providerId="LiveId" clId="{A5ADB238-76C1-8946-B850-E9DB83F5412D}" dt="2024-02-20T21:31:23.498" v="12621" actId="1076"/>
          <ac:picMkLst>
            <pc:docMk/>
            <pc:sldMk cId="3772140893" sldId="282"/>
            <ac:picMk id="17" creationId="{D4947E29-C8E4-D6F1-2A68-69601752E04C}"/>
          </ac:picMkLst>
        </pc:picChg>
      </pc:sldChg>
      <pc:sldChg chg="addSp delSp modSp add del mod modNotesTx">
        <pc:chgData name="bachngoc doan" userId="9defc621a432ca88" providerId="LiveId" clId="{A5ADB238-76C1-8946-B850-E9DB83F5412D}" dt="2024-02-20T22:03:11.777" v="13074" actId="2696"/>
        <pc:sldMkLst>
          <pc:docMk/>
          <pc:sldMk cId="1208312984" sldId="283"/>
        </pc:sldMkLst>
        <pc:spChg chg="add mod">
          <ac:chgData name="bachngoc doan" userId="9defc621a432ca88" providerId="LiveId" clId="{A5ADB238-76C1-8946-B850-E9DB83F5412D}" dt="2024-02-20T21:39:01.292" v="12854" actId="1038"/>
          <ac:spMkLst>
            <pc:docMk/>
            <pc:sldMk cId="1208312984" sldId="283"/>
            <ac:spMk id="20" creationId="{A973EBA3-D234-538A-F355-20AB2DCC911E}"/>
          </ac:spMkLst>
        </pc:spChg>
        <pc:spChg chg="add del mod">
          <ac:chgData name="bachngoc doan" userId="9defc621a432ca88" providerId="LiveId" clId="{A5ADB238-76C1-8946-B850-E9DB83F5412D}" dt="2024-02-20T21:53:16.886" v="12908" actId="478"/>
          <ac:spMkLst>
            <pc:docMk/>
            <pc:sldMk cId="1208312984" sldId="283"/>
            <ac:spMk id="21" creationId="{4498FB70-654B-F679-23DB-54E177EEA2F4}"/>
          </ac:spMkLst>
        </pc:spChg>
        <pc:spChg chg="add mod">
          <ac:chgData name="bachngoc doan" userId="9defc621a432ca88" providerId="LiveId" clId="{A5ADB238-76C1-8946-B850-E9DB83F5412D}" dt="2024-02-20T21:39:01.292" v="12854" actId="1038"/>
          <ac:spMkLst>
            <pc:docMk/>
            <pc:sldMk cId="1208312984" sldId="283"/>
            <ac:spMk id="22" creationId="{D72D5D36-3783-CEAA-DE7C-7B93721D26AA}"/>
          </ac:spMkLst>
        </pc:spChg>
        <pc:spChg chg="mod">
          <ac:chgData name="bachngoc doan" userId="9defc621a432ca88" providerId="LiveId" clId="{A5ADB238-76C1-8946-B850-E9DB83F5412D}" dt="2024-02-20T20:40:27.648" v="12490" actId="20577"/>
          <ac:spMkLst>
            <pc:docMk/>
            <pc:sldMk cId="1208312984" sldId="283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0T20:49:52.652" v="12561" actId="1035"/>
          <ac:spMkLst>
            <pc:docMk/>
            <pc:sldMk cId="1208312984" sldId="283"/>
            <ac:spMk id="203" creationId="{00000000-0000-0000-0000-000000000000}"/>
          </ac:spMkLst>
        </pc:spChg>
        <pc:picChg chg="add mod modCrop">
          <ac:chgData name="bachngoc doan" userId="9defc621a432ca88" providerId="LiveId" clId="{A5ADB238-76C1-8946-B850-E9DB83F5412D}" dt="2024-02-20T22:00:22.690" v="13005" actId="14100"/>
          <ac:picMkLst>
            <pc:docMk/>
            <pc:sldMk cId="1208312984" sldId="283"/>
            <ac:picMk id="3" creationId="{9977426F-0A3B-B1FE-B945-4172A1C6E841}"/>
          </ac:picMkLst>
        </pc:picChg>
        <pc:picChg chg="add mod modCrop">
          <ac:chgData name="bachngoc doan" userId="9defc621a432ca88" providerId="LiveId" clId="{A5ADB238-76C1-8946-B850-E9DB83F5412D}" dt="2024-02-20T22:00:22.690" v="13005" actId="14100"/>
          <ac:picMkLst>
            <pc:docMk/>
            <pc:sldMk cId="1208312984" sldId="283"/>
            <ac:picMk id="5" creationId="{5B703E3A-9808-CE5D-870C-60053D00AD19}"/>
          </ac:picMkLst>
        </pc:picChg>
        <pc:picChg chg="add del mod">
          <ac:chgData name="bachngoc doan" userId="9defc621a432ca88" providerId="LiveId" clId="{A5ADB238-76C1-8946-B850-E9DB83F5412D}" dt="2024-02-20T21:53:16.886" v="12908" actId="478"/>
          <ac:picMkLst>
            <pc:docMk/>
            <pc:sldMk cId="1208312984" sldId="283"/>
            <ac:picMk id="7" creationId="{C6B0B8DB-8408-D155-84B7-CDB312907025}"/>
          </ac:picMkLst>
        </pc:picChg>
        <pc:picChg chg="add mod">
          <ac:chgData name="bachngoc doan" userId="9defc621a432ca88" providerId="LiveId" clId="{A5ADB238-76C1-8946-B850-E9DB83F5412D}" dt="2024-02-20T21:55:09.471" v="12966" actId="1076"/>
          <ac:picMkLst>
            <pc:docMk/>
            <pc:sldMk cId="1208312984" sldId="283"/>
            <ac:picMk id="9" creationId="{04E86BE9-8C25-DA64-6D0D-1B2DCAB43952}"/>
          </ac:picMkLst>
        </pc:picChg>
        <pc:picChg chg="add mod">
          <ac:chgData name="bachngoc doan" userId="9defc621a432ca88" providerId="LiveId" clId="{A5ADB238-76C1-8946-B850-E9DB83F5412D}" dt="2024-02-20T20:52:10.396" v="12575" actId="1076"/>
          <ac:picMkLst>
            <pc:docMk/>
            <pc:sldMk cId="1208312984" sldId="283"/>
            <ac:picMk id="11" creationId="{A86A7778-9F06-11C9-5247-BF52B71C56AA}"/>
          </ac:picMkLst>
        </pc:picChg>
        <pc:picChg chg="add del mod">
          <ac:chgData name="bachngoc doan" userId="9defc621a432ca88" providerId="LiveId" clId="{A5ADB238-76C1-8946-B850-E9DB83F5412D}" dt="2024-02-20T21:53:16.886" v="12908" actId="478"/>
          <ac:picMkLst>
            <pc:docMk/>
            <pc:sldMk cId="1208312984" sldId="283"/>
            <ac:picMk id="13" creationId="{7C6FE14C-21C8-55EA-0D39-BD91D5EE2728}"/>
          </ac:picMkLst>
        </pc:picChg>
        <pc:picChg chg="add mod modCrop">
          <ac:chgData name="bachngoc doan" userId="9defc621a432ca88" providerId="LiveId" clId="{A5ADB238-76C1-8946-B850-E9DB83F5412D}" dt="2024-02-20T22:00:28.321" v="13007" actId="1076"/>
          <ac:picMkLst>
            <pc:docMk/>
            <pc:sldMk cId="1208312984" sldId="283"/>
            <ac:picMk id="15" creationId="{1E48E76F-A3AC-3E99-DE52-168E3A8760B6}"/>
          </ac:picMkLst>
        </pc:picChg>
        <pc:picChg chg="add mod modCrop">
          <ac:chgData name="bachngoc doan" userId="9defc621a432ca88" providerId="LiveId" clId="{A5ADB238-76C1-8946-B850-E9DB83F5412D}" dt="2024-02-20T22:00:26.381" v="13006" actId="14100"/>
          <ac:picMkLst>
            <pc:docMk/>
            <pc:sldMk cId="1208312984" sldId="283"/>
            <ac:picMk id="17" creationId="{F3737236-5BF9-2D2E-D535-32E27AC4E19D}"/>
          </ac:picMkLst>
        </pc:picChg>
        <pc:picChg chg="add del mod">
          <ac:chgData name="bachngoc doan" userId="9defc621a432ca88" providerId="LiveId" clId="{A5ADB238-76C1-8946-B850-E9DB83F5412D}" dt="2024-02-20T21:53:16.886" v="12908" actId="478"/>
          <ac:picMkLst>
            <pc:docMk/>
            <pc:sldMk cId="1208312984" sldId="283"/>
            <ac:picMk id="19" creationId="{44E67D86-18A9-EA77-034C-1F2BAEC8FDE7}"/>
          </ac:picMkLst>
        </pc:picChg>
      </pc:sldChg>
      <pc:sldChg chg="addSp modSp add del mod ord modNotesTx">
        <pc:chgData name="bachngoc doan" userId="9defc621a432ca88" providerId="LiveId" clId="{A5ADB238-76C1-8946-B850-E9DB83F5412D}" dt="2024-02-21T09:44:27.538" v="13885" actId="2696"/>
        <pc:sldMkLst>
          <pc:docMk/>
          <pc:sldMk cId="1606064241" sldId="284"/>
        </pc:sldMkLst>
        <pc:spChg chg="mod">
          <ac:chgData name="bachngoc doan" userId="9defc621a432ca88" providerId="LiveId" clId="{A5ADB238-76C1-8946-B850-E9DB83F5412D}" dt="2024-02-20T22:38:36.584" v="13185" actId="20577"/>
          <ac:spMkLst>
            <pc:docMk/>
            <pc:sldMk cId="1606064241" sldId="284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19T18:16:49.145" v="7964" actId="20577"/>
          <ac:spMkLst>
            <pc:docMk/>
            <pc:sldMk cId="1606064241" sldId="284"/>
            <ac:spMk id="203" creationId="{00000000-0000-0000-0000-000000000000}"/>
          </ac:spMkLst>
        </pc:spChg>
        <pc:picChg chg="add mod">
          <ac:chgData name="bachngoc doan" userId="9defc621a432ca88" providerId="LiveId" clId="{A5ADB238-76C1-8946-B850-E9DB83F5412D}" dt="2024-02-19T18:19:07.034" v="7981" actId="1076"/>
          <ac:picMkLst>
            <pc:docMk/>
            <pc:sldMk cId="1606064241" sldId="284"/>
            <ac:picMk id="3" creationId="{BD77CDD4-48AD-EAB3-A04E-4EE93EE1E3DD}"/>
          </ac:picMkLst>
        </pc:picChg>
      </pc:sldChg>
      <pc:sldChg chg="addSp delSp modSp add mod ord delAnim modAnim modNotes modNotesTx">
        <pc:chgData name="bachngoc doan" userId="9defc621a432ca88" providerId="LiveId" clId="{A5ADB238-76C1-8946-B850-E9DB83F5412D}" dt="2024-02-23T06:47:35.400" v="40605" actId="208"/>
        <pc:sldMkLst>
          <pc:docMk/>
          <pc:sldMk cId="284862243" sldId="285"/>
        </pc:sldMkLst>
        <pc:spChg chg="del mod">
          <ac:chgData name="bachngoc doan" userId="9defc621a432ca88" providerId="LiveId" clId="{A5ADB238-76C1-8946-B850-E9DB83F5412D}" dt="2024-02-20T12:09:50.699" v="11394" actId="478"/>
          <ac:spMkLst>
            <pc:docMk/>
            <pc:sldMk cId="284862243" sldId="285"/>
            <ac:spMk id="14" creationId="{030762E6-9E3E-29CD-34F4-1A826A508D3A}"/>
          </ac:spMkLst>
        </pc:spChg>
        <pc:spChg chg="del">
          <ac:chgData name="bachngoc doan" userId="9defc621a432ca88" providerId="LiveId" clId="{A5ADB238-76C1-8946-B850-E9DB83F5412D}" dt="2024-02-20T12:21:06.526" v="11755" actId="478"/>
          <ac:spMkLst>
            <pc:docMk/>
            <pc:sldMk cId="284862243" sldId="285"/>
            <ac:spMk id="15" creationId="{F71A218B-AC8F-5807-1D69-FDEF470B63A2}"/>
          </ac:spMkLst>
        </pc:spChg>
        <pc:spChg chg="del">
          <ac:chgData name="bachngoc doan" userId="9defc621a432ca88" providerId="LiveId" clId="{A5ADB238-76C1-8946-B850-E9DB83F5412D}" dt="2024-02-20T12:09:52.784" v="11396" actId="478"/>
          <ac:spMkLst>
            <pc:docMk/>
            <pc:sldMk cId="284862243" sldId="285"/>
            <ac:spMk id="25" creationId="{77B9AECC-F798-48E0-C0A8-42AF16E001F5}"/>
          </ac:spMkLst>
        </pc:spChg>
        <pc:spChg chg="add mod">
          <ac:chgData name="bachngoc doan" userId="9defc621a432ca88" providerId="LiveId" clId="{A5ADB238-76C1-8946-B850-E9DB83F5412D}" dt="2024-02-21T10:06:58.162" v="14404" actId="1076"/>
          <ac:spMkLst>
            <pc:docMk/>
            <pc:sldMk cId="284862243" sldId="285"/>
            <ac:spMk id="29" creationId="{3D78EB44-FE94-F05F-AB7E-6A99D6777072}"/>
          </ac:spMkLst>
        </pc:spChg>
        <pc:spChg chg="add mod">
          <ac:chgData name="bachngoc doan" userId="9defc621a432ca88" providerId="LiveId" clId="{A5ADB238-76C1-8946-B850-E9DB83F5412D}" dt="2024-02-21T10:06:58.162" v="14404" actId="1076"/>
          <ac:spMkLst>
            <pc:docMk/>
            <pc:sldMk cId="284862243" sldId="285"/>
            <ac:spMk id="30" creationId="{A31E7BE3-3787-F7BB-621B-DB2B46D96F1C}"/>
          </ac:spMkLst>
        </pc:spChg>
        <pc:spChg chg="add mod">
          <ac:chgData name="bachngoc doan" userId="9defc621a432ca88" providerId="LiveId" clId="{A5ADB238-76C1-8946-B850-E9DB83F5412D}" dt="2024-02-22T18:29:55.163" v="38071" actId="1035"/>
          <ac:spMkLst>
            <pc:docMk/>
            <pc:sldMk cId="284862243" sldId="285"/>
            <ac:spMk id="33" creationId="{9391A544-83E5-FB1A-3CFF-AD6229F3E890}"/>
          </ac:spMkLst>
        </pc:spChg>
        <pc:spChg chg="add mod">
          <ac:chgData name="bachngoc doan" userId="9defc621a432ca88" providerId="LiveId" clId="{A5ADB238-76C1-8946-B850-E9DB83F5412D}" dt="2024-02-21T10:08:05.360" v="14480"/>
          <ac:spMkLst>
            <pc:docMk/>
            <pc:sldMk cId="284862243" sldId="285"/>
            <ac:spMk id="34" creationId="{2C5FFBA0-9565-E879-B14C-EC198CDFF82B}"/>
          </ac:spMkLst>
        </pc:spChg>
        <pc:spChg chg="add mod">
          <ac:chgData name="bachngoc doan" userId="9defc621a432ca88" providerId="LiveId" clId="{A5ADB238-76C1-8946-B850-E9DB83F5412D}" dt="2024-02-22T18:50:38.755" v="38786" actId="20577"/>
          <ac:spMkLst>
            <pc:docMk/>
            <pc:sldMk cId="284862243" sldId="285"/>
            <ac:spMk id="39" creationId="{143FFF25-72F1-4739-14E0-5374C7657081}"/>
          </ac:spMkLst>
        </pc:spChg>
        <pc:spChg chg="add mod">
          <ac:chgData name="bachngoc doan" userId="9defc621a432ca88" providerId="LiveId" clId="{A5ADB238-76C1-8946-B850-E9DB83F5412D}" dt="2024-02-22T18:27:53.596" v="37951" actId="1076"/>
          <ac:spMkLst>
            <pc:docMk/>
            <pc:sldMk cId="284862243" sldId="285"/>
            <ac:spMk id="40" creationId="{9FF810D4-DA3D-8CDD-DC7D-FE0A3010EEC4}"/>
          </ac:spMkLst>
        </pc:spChg>
        <pc:spChg chg="add mod">
          <ac:chgData name="bachngoc doan" userId="9defc621a432ca88" providerId="LiveId" clId="{A5ADB238-76C1-8946-B850-E9DB83F5412D}" dt="2024-02-23T06:47:35.400" v="40605" actId="208"/>
          <ac:spMkLst>
            <pc:docMk/>
            <pc:sldMk cId="284862243" sldId="285"/>
            <ac:spMk id="43" creationId="{CE2F3B85-3E60-C5DD-387B-FBFE313FCFFA}"/>
          </ac:spMkLst>
        </pc:spChg>
        <pc:spChg chg="mod">
          <ac:chgData name="bachngoc doan" userId="9defc621a432ca88" providerId="LiveId" clId="{A5ADB238-76C1-8946-B850-E9DB83F5412D}" dt="2024-02-21T10:05:20.777" v="14348" actId="20577"/>
          <ac:spMkLst>
            <pc:docMk/>
            <pc:sldMk cId="284862243" sldId="285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2T21:33:19.657" v="40537" actId="20577"/>
          <ac:spMkLst>
            <pc:docMk/>
            <pc:sldMk cId="284862243" sldId="285"/>
            <ac:spMk id="203" creationId="{00000000-0000-0000-0000-000000000000}"/>
          </ac:spMkLst>
        </pc:spChg>
        <pc:grpChg chg="del">
          <ac:chgData name="bachngoc doan" userId="9defc621a432ca88" providerId="LiveId" clId="{A5ADB238-76C1-8946-B850-E9DB83F5412D}" dt="2024-02-20T12:04:19.261" v="11340" actId="478"/>
          <ac:grpSpMkLst>
            <pc:docMk/>
            <pc:sldMk cId="284862243" sldId="285"/>
            <ac:grpSpMk id="11" creationId="{E7275E92-0405-66FC-322D-36F4E667AB7B}"/>
          </ac:grpSpMkLst>
        </pc:grpChg>
        <pc:picChg chg="add del mod">
          <ac:chgData name="bachngoc doan" userId="9defc621a432ca88" providerId="LiveId" clId="{A5ADB238-76C1-8946-B850-E9DB83F5412D}" dt="2024-02-20T12:11:13.819" v="11405" actId="478"/>
          <ac:picMkLst>
            <pc:docMk/>
            <pc:sldMk cId="284862243" sldId="285"/>
            <ac:picMk id="3" creationId="{BF079B11-2180-69A9-0D38-F7CC062ECADD}"/>
          </ac:picMkLst>
        </pc:picChg>
        <pc:picChg chg="del">
          <ac:chgData name="bachngoc doan" userId="9defc621a432ca88" providerId="LiveId" clId="{A5ADB238-76C1-8946-B850-E9DB83F5412D}" dt="2024-02-20T09:32:23.036" v="10155" actId="478"/>
          <ac:picMkLst>
            <pc:docMk/>
            <pc:sldMk cId="284862243" sldId="285"/>
            <ac:picMk id="5" creationId="{3A95B7B3-B561-8F17-B873-49412B9DFD9F}"/>
          </ac:picMkLst>
        </pc:picChg>
        <pc:picChg chg="add del mod">
          <ac:chgData name="bachngoc doan" userId="9defc621a432ca88" providerId="LiveId" clId="{A5ADB238-76C1-8946-B850-E9DB83F5412D}" dt="2024-02-20T12:11:14.438" v="11406" actId="478"/>
          <ac:picMkLst>
            <pc:docMk/>
            <pc:sldMk cId="284862243" sldId="285"/>
            <ac:picMk id="6" creationId="{A8A9477B-0365-82D1-96E7-AC113D82DB02}"/>
          </ac:picMkLst>
        </pc:picChg>
        <pc:picChg chg="mod">
          <ac:chgData name="bachngoc doan" userId="9defc621a432ca88" providerId="LiveId" clId="{A5ADB238-76C1-8946-B850-E9DB83F5412D}" dt="2024-02-22T18:31:29.256" v="38100" actId="1076"/>
          <ac:picMkLst>
            <pc:docMk/>
            <pc:sldMk cId="284862243" sldId="285"/>
            <ac:picMk id="7" creationId="{2BF80366-11C3-0EE0-69F4-795448404375}"/>
          </ac:picMkLst>
        </pc:picChg>
        <pc:picChg chg="add del mod">
          <ac:chgData name="bachngoc doan" userId="9defc621a432ca88" providerId="LiveId" clId="{A5ADB238-76C1-8946-B850-E9DB83F5412D}" dt="2024-02-20T12:11:15.419" v="11408" actId="478"/>
          <ac:picMkLst>
            <pc:docMk/>
            <pc:sldMk cId="284862243" sldId="285"/>
            <ac:picMk id="12" creationId="{9B098C2E-42A1-C78F-8AB1-F9D0E80CD030}"/>
          </ac:picMkLst>
        </pc:picChg>
        <pc:picChg chg="add del mod">
          <ac:chgData name="bachngoc doan" userId="9defc621a432ca88" providerId="LiveId" clId="{A5ADB238-76C1-8946-B850-E9DB83F5412D}" dt="2024-02-20T12:11:14.877" v="11407" actId="478"/>
          <ac:picMkLst>
            <pc:docMk/>
            <pc:sldMk cId="284862243" sldId="285"/>
            <ac:picMk id="16" creationId="{FBED3878-653C-38E5-8450-5F675CE43EDA}"/>
          </ac:picMkLst>
        </pc:picChg>
        <pc:picChg chg="del">
          <ac:chgData name="bachngoc doan" userId="9defc621a432ca88" providerId="LiveId" clId="{A5ADB238-76C1-8946-B850-E9DB83F5412D}" dt="2024-02-20T12:04:14.057" v="11338" actId="478"/>
          <ac:picMkLst>
            <pc:docMk/>
            <pc:sldMk cId="284862243" sldId="285"/>
            <ac:picMk id="18" creationId="{00D32F0C-48C1-68B8-84EC-12385E10FC06}"/>
          </ac:picMkLst>
        </pc:picChg>
        <pc:picChg chg="add del mod">
          <ac:chgData name="bachngoc doan" userId="9defc621a432ca88" providerId="LiveId" clId="{A5ADB238-76C1-8946-B850-E9DB83F5412D}" dt="2024-02-20T12:11:16.096" v="11409" actId="478"/>
          <ac:picMkLst>
            <pc:docMk/>
            <pc:sldMk cId="284862243" sldId="285"/>
            <ac:picMk id="19" creationId="{3D585BA2-88FA-3BD5-4FD8-C5BDDC0610BB}"/>
          </ac:picMkLst>
        </pc:picChg>
        <pc:picChg chg="add del mod">
          <ac:chgData name="bachngoc doan" userId="9defc621a432ca88" providerId="LiveId" clId="{A5ADB238-76C1-8946-B850-E9DB83F5412D}" dt="2024-02-20T12:11:16.657" v="11410" actId="478"/>
          <ac:picMkLst>
            <pc:docMk/>
            <pc:sldMk cId="284862243" sldId="285"/>
            <ac:picMk id="21" creationId="{36896F20-DEA2-AEFD-0EF4-2609615541D1}"/>
          </ac:picMkLst>
        </pc:picChg>
        <pc:picChg chg="del mod">
          <ac:chgData name="bachngoc doan" userId="9defc621a432ca88" providerId="LiveId" clId="{A5ADB238-76C1-8946-B850-E9DB83F5412D}" dt="2024-02-20T12:09:51.382" v="11395" actId="478"/>
          <ac:picMkLst>
            <pc:docMk/>
            <pc:sldMk cId="284862243" sldId="285"/>
            <ac:picMk id="22" creationId="{56ADF4CF-2DE7-9493-FC94-3A86FED401CC}"/>
          </ac:picMkLst>
        </pc:picChg>
        <pc:picChg chg="del">
          <ac:chgData name="bachngoc doan" userId="9defc621a432ca88" providerId="LiveId" clId="{A5ADB238-76C1-8946-B850-E9DB83F5412D}" dt="2024-02-20T12:04:24.474" v="11342" actId="478"/>
          <ac:picMkLst>
            <pc:docMk/>
            <pc:sldMk cId="284862243" sldId="285"/>
            <ac:picMk id="24" creationId="{82BDD26D-93A7-055B-6507-DD1646550CAF}"/>
          </ac:picMkLst>
        </pc:picChg>
        <pc:picChg chg="add mod modCrop">
          <ac:chgData name="bachngoc doan" userId="9defc621a432ca88" providerId="LiveId" clId="{A5ADB238-76C1-8946-B850-E9DB83F5412D}" dt="2024-02-21T10:06:58.162" v="14404" actId="1076"/>
          <ac:picMkLst>
            <pc:docMk/>
            <pc:sldMk cId="284862243" sldId="285"/>
            <ac:picMk id="26" creationId="{461F8CC8-2DE0-E55B-4526-2B5FE21F0E99}"/>
          </ac:picMkLst>
        </pc:picChg>
        <pc:picChg chg="add mod modCrop">
          <ac:chgData name="bachngoc doan" userId="9defc621a432ca88" providerId="LiveId" clId="{A5ADB238-76C1-8946-B850-E9DB83F5412D}" dt="2024-02-21T10:06:58.162" v="14404" actId="1076"/>
          <ac:picMkLst>
            <pc:docMk/>
            <pc:sldMk cId="284862243" sldId="285"/>
            <ac:picMk id="28" creationId="{217DC4CD-2626-0E04-AE61-13F92D7F25D3}"/>
          </ac:picMkLst>
        </pc:picChg>
        <pc:picChg chg="add del mod">
          <ac:chgData name="bachngoc doan" userId="9defc621a432ca88" providerId="LiveId" clId="{A5ADB238-76C1-8946-B850-E9DB83F5412D}" dt="2024-02-21T14:49:04.067" v="18415" actId="478"/>
          <ac:picMkLst>
            <pc:docMk/>
            <pc:sldMk cId="284862243" sldId="285"/>
            <ac:picMk id="32" creationId="{1B9920AA-FF42-97ED-E972-71ED8C81AA7A}"/>
          </ac:picMkLst>
        </pc:picChg>
        <pc:picChg chg="add del mod">
          <ac:chgData name="bachngoc doan" userId="9defc621a432ca88" providerId="LiveId" clId="{A5ADB238-76C1-8946-B850-E9DB83F5412D}" dt="2024-02-21T14:48:52.616" v="18414" actId="478"/>
          <ac:picMkLst>
            <pc:docMk/>
            <pc:sldMk cId="284862243" sldId="285"/>
            <ac:picMk id="36" creationId="{E87C14F2-3E66-19A4-8B94-D80497AD269A}"/>
          </ac:picMkLst>
        </pc:picChg>
        <pc:picChg chg="add mod">
          <ac:chgData name="bachngoc doan" userId="9defc621a432ca88" providerId="LiveId" clId="{A5ADB238-76C1-8946-B850-E9DB83F5412D}" dt="2024-02-22T18:31:18.124" v="38097" actId="14100"/>
          <ac:picMkLst>
            <pc:docMk/>
            <pc:sldMk cId="284862243" sldId="285"/>
            <ac:picMk id="38" creationId="{16C96D2A-28F0-D80A-DDE0-2778436191E2}"/>
          </ac:picMkLst>
        </pc:picChg>
        <pc:picChg chg="add mod">
          <ac:chgData name="bachngoc doan" userId="9defc621a432ca88" providerId="LiveId" clId="{A5ADB238-76C1-8946-B850-E9DB83F5412D}" dt="2024-02-22T21:31:42.266" v="40536" actId="1076"/>
          <ac:picMkLst>
            <pc:docMk/>
            <pc:sldMk cId="284862243" sldId="285"/>
            <ac:picMk id="42" creationId="{7BDC8BF7-1E66-730F-4F98-F24332A8B813}"/>
          </ac:picMkLst>
        </pc:picChg>
      </pc:sldChg>
      <pc:sldChg chg="addSp delSp modSp add mod addAnim delAnim modAnim modNotes modNotesTx">
        <pc:chgData name="bachngoc doan" userId="9defc621a432ca88" providerId="LiveId" clId="{A5ADB238-76C1-8946-B850-E9DB83F5412D}" dt="2024-02-22T18:50:29.080" v="38774" actId="20577"/>
        <pc:sldMkLst>
          <pc:docMk/>
          <pc:sldMk cId="3754418435" sldId="286"/>
        </pc:sldMkLst>
        <pc:spChg chg="add mod">
          <ac:chgData name="bachngoc doan" userId="9defc621a432ca88" providerId="LiveId" clId="{A5ADB238-76C1-8946-B850-E9DB83F5412D}" dt="2024-02-21T10:14:23.724" v="14666" actId="255"/>
          <ac:spMkLst>
            <pc:docMk/>
            <pc:sldMk cId="3754418435" sldId="286"/>
            <ac:spMk id="21" creationId="{B9B6B96C-AD8C-537A-821B-138F581B5EF5}"/>
          </ac:spMkLst>
        </pc:spChg>
        <pc:spChg chg="add mod">
          <ac:chgData name="bachngoc doan" userId="9defc621a432ca88" providerId="LiveId" clId="{A5ADB238-76C1-8946-B850-E9DB83F5412D}" dt="2024-02-21T10:04:25.214" v="14343" actId="255"/>
          <ac:spMkLst>
            <pc:docMk/>
            <pc:sldMk cId="3754418435" sldId="286"/>
            <ac:spMk id="22" creationId="{8B41E951-8E92-B2F3-AF89-3815422B3C61}"/>
          </ac:spMkLst>
        </pc:spChg>
        <pc:spChg chg="add del mod">
          <ac:chgData name="bachngoc doan" userId="9defc621a432ca88" providerId="LiveId" clId="{A5ADB238-76C1-8946-B850-E9DB83F5412D}" dt="2024-02-20T11:53:41.829" v="10934" actId="478"/>
          <ac:spMkLst>
            <pc:docMk/>
            <pc:sldMk cId="3754418435" sldId="286"/>
            <ac:spMk id="23" creationId="{0F8B5EC9-D2CB-5DD7-C114-CC5A351DE948}"/>
          </ac:spMkLst>
        </pc:spChg>
        <pc:spChg chg="add mod">
          <ac:chgData name="bachngoc doan" userId="9defc621a432ca88" providerId="LiveId" clId="{A5ADB238-76C1-8946-B850-E9DB83F5412D}" dt="2024-02-21T10:04:25.214" v="14343" actId="255"/>
          <ac:spMkLst>
            <pc:docMk/>
            <pc:sldMk cId="3754418435" sldId="286"/>
            <ac:spMk id="24" creationId="{7046935C-D5B3-2205-1554-063C9B2ABCA9}"/>
          </ac:spMkLst>
        </pc:spChg>
        <pc:spChg chg="add mod">
          <ac:chgData name="bachngoc doan" userId="9defc621a432ca88" providerId="LiveId" clId="{A5ADB238-76C1-8946-B850-E9DB83F5412D}" dt="2024-02-21T10:04:25.214" v="14343" actId="255"/>
          <ac:spMkLst>
            <pc:docMk/>
            <pc:sldMk cId="3754418435" sldId="286"/>
            <ac:spMk id="25" creationId="{948B9DB9-4B48-CED4-367C-7EFFFF835EB2}"/>
          </ac:spMkLst>
        </pc:spChg>
        <pc:spChg chg="add del mod">
          <ac:chgData name="bachngoc doan" userId="9defc621a432ca88" providerId="LiveId" clId="{A5ADB238-76C1-8946-B850-E9DB83F5412D}" dt="2024-02-21T09:58:16.272" v="14178" actId="478"/>
          <ac:spMkLst>
            <pc:docMk/>
            <pc:sldMk cId="3754418435" sldId="286"/>
            <ac:spMk id="26" creationId="{5F3C2C85-B2A2-BD67-3034-E6D68DE74E42}"/>
          </ac:spMkLst>
        </pc:spChg>
        <pc:spChg chg="add mod">
          <ac:chgData name="bachngoc doan" userId="9defc621a432ca88" providerId="LiveId" clId="{A5ADB238-76C1-8946-B850-E9DB83F5412D}" dt="2024-02-22T18:50:29.080" v="38774" actId="20577"/>
          <ac:spMkLst>
            <pc:docMk/>
            <pc:sldMk cId="3754418435" sldId="286"/>
            <ac:spMk id="27" creationId="{1B3B4A8A-5208-876D-B133-FF5C4DEAF59F}"/>
          </ac:spMkLst>
        </pc:spChg>
        <pc:spChg chg="mod">
          <ac:chgData name="bachngoc doan" userId="9defc621a432ca88" providerId="LiveId" clId="{A5ADB238-76C1-8946-B850-E9DB83F5412D}" dt="2024-02-21T09:58:57.940" v="14182" actId="20577"/>
          <ac:spMkLst>
            <pc:docMk/>
            <pc:sldMk cId="3754418435" sldId="286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0T11:36:23.136" v="10605" actId="20577"/>
          <ac:spMkLst>
            <pc:docMk/>
            <pc:sldMk cId="3754418435" sldId="286"/>
            <ac:spMk id="203" creationId="{00000000-0000-0000-0000-000000000000}"/>
          </ac:spMkLst>
        </pc:spChg>
        <pc:picChg chg="add mod">
          <ac:chgData name="bachngoc doan" userId="9defc621a432ca88" providerId="LiveId" clId="{A5ADB238-76C1-8946-B850-E9DB83F5412D}" dt="2024-02-20T11:51:47.328" v="10912" actId="166"/>
          <ac:picMkLst>
            <pc:docMk/>
            <pc:sldMk cId="3754418435" sldId="286"/>
            <ac:picMk id="3" creationId="{29C9FDF8-1508-6434-1449-8B5C949F7CDF}"/>
          </ac:picMkLst>
        </pc:picChg>
        <pc:picChg chg="add mod">
          <ac:chgData name="bachngoc doan" userId="9defc621a432ca88" providerId="LiveId" clId="{A5ADB238-76C1-8946-B850-E9DB83F5412D}" dt="2024-02-20T11:51:47.328" v="10912" actId="166"/>
          <ac:picMkLst>
            <pc:docMk/>
            <pc:sldMk cId="3754418435" sldId="286"/>
            <ac:picMk id="5" creationId="{F5AFDC46-152E-7029-9F7D-8AC5F3942C55}"/>
          </ac:picMkLst>
        </pc:picChg>
        <pc:picChg chg="add mod">
          <ac:chgData name="bachngoc doan" userId="9defc621a432ca88" providerId="LiveId" clId="{A5ADB238-76C1-8946-B850-E9DB83F5412D}" dt="2024-02-20T11:51:47.328" v="10912" actId="166"/>
          <ac:picMkLst>
            <pc:docMk/>
            <pc:sldMk cId="3754418435" sldId="286"/>
            <ac:picMk id="7" creationId="{3F39E821-830B-1FE3-1E27-DF1E7B8D99A1}"/>
          </ac:picMkLst>
        </pc:picChg>
        <pc:picChg chg="add mod modCrop">
          <ac:chgData name="bachngoc doan" userId="9defc621a432ca88" providerId="LiveId" clId="{A5ADB238-76C1-8946-B850-E9DB83F5412D}" dt="2024-02-21T09:15:07.994" v="13728" actId="1035"/>
          <ac:picMkLst>
            <pc:docMk/>
            <pc:sldMk cId="3754418435" sldId="286"/>
            <ac:picMk id="9" creationId="{DD2BB035-3845-2ADB-7657-51895F686643}"/>
          </ac:picMkLst>
        </pc:picChg>
        <pc:picChg chg="add mod modCrop">
          <ac:chgData name="bachngoc doan" userId="9defc621a432ca88" providerId="LiveId" clId="{A5ADB238-76C1-8946-B850-E9DB83F5412D}" dt="2024-02-21T09:15:16.544" v="13731" actId="1035"/>
          <ac:picMkLst>
            <pc:docMk/>
            <pc:sldMk cId="3754418435" sldId="286"/>
            <ac:picMk id="11" creationId="{0B384181-8996-BE05-FEF9-834C5C6CE0EA}"/>
          </ac:picMkLst>
        </pc:picChg>
        <pc:picChg chg="add mod modCrop">
          <ac:chgData name="bachngoc doan" userId="9defc621a432ca88" providerId="LiveId" clId="{A5ADB238-76C1-8946-B850-E9DB83F5412D}" dt="2024-02-21T09:15:15.520" v="13730" actId="1035"/>
          <ac:picMkLst>
            <pc:docMk/>
            <pc:sldMk cId="3754418435" sldId="286"/>
            <ac:picMk id="13" creationId="{A593DA93-744E-287F-42B6-CBC18B5F72F6}"/>
          </ac:picMkLst>
        </pc:picChg>
        <pc:picChg chg="add mod">
          <ac:chgData name="bachngoc doan" userId="9defc621a432ca88" providerId="LiveId" clId="{A5ADB238-76C1-8946-B850-E9DB83F5412D}" dt="2024-02-20T11:51:59.879" v="10914" actId="166"/>
          <ac:picMkLst>
            <pc:docMk/>
            <pc:sldMk cId="3754418435" sldId="286"/>
            <ac:picMk id="16" creationId="{56F0A1DE-7076-FF90-E8E4-C04CBE21F74F}"/>
          </ac:picMkLst>
        </pc:picChg>
        <pc:picChg chg="add mod">
          <ac:chgData name="bachngoc doan" userId="9defc621a432ca88" providerId="LiveId" clId="{A5ADB238-76C1-8946-B850-E9DB83F5412D}" dt="2024-02-20T11:51:59.879" v="10914" actId="166"/>
          <ac:picMkLst>
            <pc:docMk/>
            <pc:sldMk cId="3754418435" sldId="286"/>
            <ac:picMk id="18" creationId="{108B7543-606E-43AE-067F-91971B26CA2F}"/>
          </ac:picMkLst>
        </pc:picChg>
        <pc:picChg chg="add mod">
          <ac:chgData name="bachngoc doan" userId="9defc621a432ca88" providerId="LiveId" clId="{A5ADB238-76C1-8946-B850-E9DB83F5412D}" dt="2024-02-20T11:51:59.879" v="10914" actId="166"/>
          <ac:picMkLst>
            <pc:docMk/>
            <pc:sldMk cId="3754418435" sldId="286"/>
            <ac:picMk id="20" creationId="{E31FD6B5-7498-81D2-BD8C-161EEC0E1BB9}"/>
          </ac:picMkLst>
        </pc:picChg>
        <pc:picChg chg="del">
          <ac:chgData name="bachngoc doan" userId="9defc621a432ca88" providerId="LiveId" clId="{A5ADB238-76C1-8946-B850-E9DB83F5412D}" dt="2024-02-20T11:36:19.086" v="10604" actId="478"/>
          <ac:picMkLst>
            <pc:docMk/>
            <pc:sldMk cId="3754418435" sldId="286"/>
            <ac:picMk id="29" creationId="{F8DD2792-EBD3-A29D-86D9-C09C974F28FE}"/>
          </ac:picMkLst>
        </pc:picChg>
      </pc:sldChg>
      <pc:sldChg chg="addSp delSp modSp add mod ord delAnim modAnim modNotes modNotesTx">
        <pc:chgData name="bachngoc doan" userId="9defc621a432ca88" providerId="LiveId" clId="{A5ADB238-76C1-8946-B850-E9DB83F5412D}" dt="2024-02-22T18:50:32.478" v="38778" actId="20577"/>
        <pc:sldMkLst>
          <pc:docMk/>
          <pc:sldMk cId="4059692490" sldId="287"/>
        </pc:sldMkLst>
        <pc:spChg chg="add del mod">
          <ac:chgData name="bachngoc doan" userId="9defc621a432ca88" providerId="LiveId" clId="{A5ADB238-76C1-8946-B850-E9DB83F5412D}" dt="2024-02-20T21:36:58.148" v="12764" actId="478"/>
          <ac:spMkLst>
            <pc:docMk/>
            <pc:sldMk cId="4059692490" sldId="287"/>
            <ac:spMk id="18" creationId="{F6C1A4CF-8099-D1D4-94BC-EC2ED807C35A}"/>
          </ac:spMkLst>
        </pc:spChg>
        <pc:spChg chg="add mod">
          <ac:chgData name="bachngoc doan" userId="9defc621a432ca88" providerId="LiveId" clId="{A5ADB238-76C1-8946-B850-E9DB83F5412D}" dt="2024-02-21T10:15:03.734" v="14669" actId="255"/>
          <ac:spMkLst>
            <pc:docMk/>
            <pc:sldMk cId="4059692490" sldId="287"/>
            <ac:spMk id="19" creationId="{2AA474EF-FDC7-A5D3-9246-2181AA8D3463}"/>
          </ac:spMkLst>
        </pc:spChg>
        <pc:spChg chg="add mod">
          <ac:chgData name="bachngoc doan" userId="9defc621a432ca88" providerId="LiveId" clId="{A5ADB238-76C1-8946-B850-E9DB83F5412D}" dt="2024-02-21T10:15:03.734" v="14669" actId="255"/>
          <ac:spMkLst>
            <pc:docMk/>
            <pc:sldMk cId="4059692490" sldId="287"/>
            <ac:spMk id="20" creationId="{5C647213-2BAA-5A66-BADB-AB988492A7F1}"/>
          </ac:spMkLst>
        </pc:spChg>
        <pc:spChg chg="add mod">
          <ac:chgData name="bachngoc doan" userId="9defc621a432ca88" providerId="LiveId" clId="{A5ADB238-76C1-8946-B850-E9DB83F5412D}" dt="2024-02-22T18:50:32.478" v="38778" actId="20577"/>
          <ac:spMkLst>
            <pc:docMk/>
            <pc:sldMk cId="4059692490" sldId="287"/>
            <ac:spMk id="21" creationId="{0C820CEC-B16B-E74E-4914-1485D8DF8879}"/>
          </ac:spMkLst>
        </pc:spChg>
        <pc:spChg chg="mod">
          <ac:chgData name="bachngoc doan" userId="9defc621a432ca88" providerId="LiveId" clId="{A5ADB238-76C1-8946-B850-E9DB83F5412D}" dt="2024-02-21T10:12:14.585" v="14598" actId="20577"/>
          <ac:spMkLst>
            <pc:docMk/>
            <pc:sldMk cId="4059692490" sldId="287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1T10:14:30.982" v="14667" actId="2711"/>
          <ac:spMkLst>
            <pc:docMk/>
            <pc:sldMk cId="4059692490" sldId="287"/>
            <ac:spMk id="203" creationId="{00000000-0000-0000-0000-000000000000}"/>
          </ac:spMkLst>
        </pc:spChg>
        <pc:picChg chg="add del mod">
          <ac:chgData name="bachngoc doan" userId="9defc621a432ca88" providerId="LiveId" clId="{A5ADB238-76C1-8946-B850-E9DB83F5412D}" dt="2024-02-20T21:28:16.637" v="12597" actId="478"/>
          <ac:picMkLst>
            <pc:docMk/>
            <pc:sldMk cId="4059692490" sldId="287"/>
            <ac:picMk id="2" creationId="{9A47CCD1-3AC7-8566-3CBB-048E990FC909}"/>
          </ac:picMkLst>
        </pc:picChg>
        <pc:picChg chg="del">
          <ac:chgData name="bachngoc doan" userId="9defc621a432ca88" providerId="LiveId" clId="{A5ADB238-76C1-8946-B850-E9DB83F5412D}" dt="2024-02-20T20:53:02.920" v="12579" actId="478"/>
          <ac:picMkLst>
            <pc:docMk/>
            <pc:sldMk cId="4059692490" sldId="287"/>
            <ac:picMk id="3" creationId="{A70DD8E1-8020-852D-1686-A606980585A6}"/>
          </ac:picMkLst>
        </pc:picChg>
        <pc:picChg chg="add del mod">
          <ac:chgData name="bachngoc doan" userId="9defc621a432ca88" providerId="LiveId" clId="{A5ADB238-76C1-8946-B850-E9DB83F5412D}" dt="2024-02-20T21:28:15.737" v="12596" actId="478"/>
          <ac:picMkLst>
            <pc:docMk/>
            <pc:sldMk cId="4059692490" sldId="287"/>
            <ac:picMk id="4" creationId="{744D8621-5C18-8D32-4875-7DA94FAAEDF7}"/>
          </ac:picMkLst>
        </pc:picChg>
        <pc:picChg chg="del">
          <ac:chgData name="bachngoc doan" userId="9defc621a432ca88" providerId="LiveId" clId="{A5ADB238-76C1-8946-B850-E9DB83F5412D}" dt="2024-02-20T20:53:02.920" v="12579" actId="478"/>
          <ac:picMkLst>
            <pc:docMk/>
            <pc:sldMk cId="4059692490" sldId="287"/>
            <ac:picMk id="5" creationId="{6BF30A7D-8358-8117-0956-6BF2A62F1F2A}"/>
          </ac:picMkLst>
        </pc:picChg>
        <pc:picChg chg="add mod">
          <ac:chgData name="bachngoc doan" userId="9defc621a432ca88" providerId="LiveId" clId="{A5ADB238-76C1-8946-B850-E9DB83F5412D}" dt="2024-02-20T22:37:51.264" v="13157" actId="1035"/>
          <ac:picMkLst>
            <pc:docMk/>
            <pc:sldMk cId="4059692490" sldId="287"/>
            <ac:picMk id="6" creationId="{9FB52BFA-1060-7BE9-8E4B-CFFE9A27648E}"/>
          </ac:picMkLst>
        </pc:picChg>
        <pc:picChg chg="del">
          <ac:chgData name="bachngoc doan" userId="9defc621a432ca88" providerId="LiveId" clId="{A5ADB238-76C1-8946-B850-E9DB83F5412D}" dt="2024-02-20T20:53:02.920" v="12579" actId="478"/>
          <ac:picMkLst>
            <pc:docMk/>
            <pc:sldMk cId="4059692490" sldId="287"/>
            <ac:picMk id="7" creationId="{C4305056-4563-E48E-0344-8F084C674AD6}"/>
          </ac:picMkLst>
        </pc:picChg>
        <pc:picChg chg="add mod">
          <ac:chgData name="bachngoc doan" userId="9defc621a432ca88" providerId="LiveId" clId="{A5ADB238-76C1-8946-B850-E9DB83F5412D}" dt="2024-02-20T22:37:51.264" v="13157" actId="1035"/>
          <ac:picMkLst>
            <pc:docMk/>
            <pc:sldMk cId="4059692490" sldId="287"/>
            <ac:picMk id="8" creationId="{C7F197A6-4AEC-98EE-8294-C3090B90445D}"/>
          </ac:picMkLst>
        </pc:picChg>
        <pc:picChg chg="del">
          <ac:chgData name="bachngoc doan" userId="9defc621a432ca88" providerId="LiveId" clId="{A5ADB238-76C1-8946-B850-E9DB83F5412D}" dt="2024-02-20T20:53:02.920" v="12579" actId="478"/>
          <ac:picMkLst>
            <pc:docMk/>
            <pc:sldMk cId="4059692490" sldId="287"/>
            <ac:picMk id="9" creationId="{91AD2EC3-3446-FD9B-7823-1C4CE62BAADA}"/>
          </ac:picMkLst>
        </pc:picChg>
        <pc:picChg chg="add mod">
          <ac:chgData name="bachngoc doan" userId="9defc621a432ca88" providerId="LiveId" clId="{A5ADB238-76C1-8946-B850-E9DB83F5412D}" dt="2024-02-20T22:37:51.264" v="13157" actId="1035"/>
          <ac:picMkLst>
            <pc:docMk/>
            <pc:sldMk cId="4059692490" sldId="287"/>
            <ac:picMk id="10" creationId="{8316FED0-5F92-11A2-0A9B-DF8301B084CF}"/>
          </ac:picMkLst>
        </pc:picChg>
        <pc:picChg chg="del">
          <ac:chgData name="bachngoc doan" userId="9defc621a432ca88" providerId="LiveId" clId="{A5ADB238-76C1-8946-B850-E9DB83F5412D}" dt="2024-02-20T20:53:02.920" v="12579" actId="478"/>
          <ac:picMkLst>
            <pc:docMk/>
            <pc:sldMk cId="4059692490" sldId="287"/>
            <ac:picMk id="11" creationId="{D0A6A64B-7658-BC23-D6C5-36E7B2402BD7}"/>
          </ac:picMkLst>
        </pc:picChg>
        <pc:picChg chg="add mod">
          <ac:chgData name="bachngoc doan" userId="9defc621a432ca88" providerId="LiveId" clId="{A5ADB238-76C1-8946-B850-E9DB83F5412D}" dt="2024-02-20T22:37:51.264" v="13157" actId="1035"/>
          <ac:picMkLst>
            <pc:docMk/>
            <pc:sldMk cId="4059692490" sldId="287"/>
            <ac:picMk id="12" creationId="{790408E1-B2CE-0EF4-82D2-7EEA62A46879}"/>
          </ac:picMkLst>
        </pc:picChg>
        <pc:picChg chg="del">
          <ac:chgData name="bachngoc doan" userId="9defc621a432ca88" providerId="LiveId" clId="{A5ADB238-76C1-8946-B850-E9DB83F5412D}" dt="2024-02-20T20:53:02.920" v="12579" actId="478"/>
          <ac:picMkLst>
            <pc:docMk/>
            <pc:sldMk cId="4059692490" sldId="287"/>
            <ac:picMk id="13" creationId="{3FA12DBB-B791-D47D-A329-9A926322174B}"/>
          </ac:picMkLst>
        </pc:picChg>
        <pc:picChg chg="add mod">
          <ac:chgData name="bachngoc doan" userId="9defc621a432ca88" providerId="LiveId" clId="{A5ADB238-76C1-8946-B850-E9DB83F5412D}" dt="2024-02-20T22:37:51.264" v="13157" actId="1035"/>
          <ac:picMkLst>
            <pc:docMk/>
            <pc:sldMk cId="4059692490" sldId="287"/>
            <ac:picMk id="14" creationId="{7EFDD2C2-7D7A-C5BC-057F-B60F3A18057F}"/>
          </ac:picMkLst>
        </pc:picChg>
        <pc:picChg chg="del">
          <ac:chgData name="bachngoc doan" userId="9defc621a432ca88" providerId="LiveId" clId="{A5ADB238-76C1-8946-B850-E9DB83F5412D}" dt="2024-02-20T20:53:02.920" v="12579" actId="478"/>
          <ac:picMkLst>
            <pc:docMk/>
            <pc:sldMk cId="4059692490" sldId="287"/>
            <ac:picMk id="15" creationId="{96172D74-5119-C489-3D30-E117C1E8DF10}"/>
          </ac:picMkLst>
        </pc:picChg>
        <pc:picChg chg="add mod">
          <ac:chgData name="bachngoc doan" userId="9defc621a432ca88" providerId="LiveId" clId="{A5ADB238-76C1-8946-B850-E9DB83F5412D}" dt="2024-02-22T10:43:13.673" v="29725" actId="1038"/>
          <ac:picMkLst>
            <pc:docMk/>
            <pc:sldMk cId="4059692490" sldId="287"/>
            <ac:picMk id="16" creationId="{64D89747-12FF-89B3-A0FF-244B4BC4E83B}"/>
          </ac:picMkLst>
        </pc:picChg>
        <pc:picChg chg="del">
          <ac:chgData name="bachngoc doan" userId="9defc621a432ca88" providerId="LiveId" clId="{A5ADB238-76C1-8946-B850-E9DB83F5412D}" dt="2024-02-20T20:53:02.920" v="12579" actId="478"/>
          <ac:picMkLst>
            <pc:docMk/>
            <pc:sldMk cId="4059692490" sldId="287"/>
            <ac:picMk id="17" creationId="{D4947E29-C8E4-D6F1-2A68-69601752E04C}"/>
          </ac:picMkLst>
        </pc:picChg>
        <pc:cxnChg chg="add del mod">
          <ac:chgData name="bachngoc doan" userId="9defc621a432ca88" providerId="LiveId" clId="{A5ADB238-76C1-8946-B850-E9DB83F5412D}" dt="2024-02-22T18:00:01.863" v="37124" actId="478"/>
          <ac:cxnSpMkLst>
            <pc:docMk/>
            <pc:sldMk cId="4059692490" sldId="287"/>
            <ac:cxnSpMk id="23" creationId="{81A2BDCA-C6E5-8551-8D78-3B4A8AB3EB8B}"/>
          </ac:cxnSpMkLst>
        </pc:cxnChg>
      </pc:sldChg>
      <pc:sldChg chg="addSp delSp modSp add mod delAnim modAnim modNotes modNotesTx">
        <pc:chgData name="bachngoc doan" userId="9defc621a432ca88" providerId="LiveId" clId="{A5ADB238-76C1-8946-B850-E9DB83F5412D}" dt="2024-02-23T06:43:22.191" v="40602" actId="20577"/>
        <pc:sldMkLst>
          <pc:docMk/>
          <pc:sldMk cId="3675421030" sldId="288"/>
        </pc:sldMkLst>
        <pc:spChg chg="add mod">
          <ac:chgData name="bachngoc doan" userId="9defc621a432ca88" providerId="LiveId" clId="{A5ADB238-76C1-8946-B850-E9DB83F5412D}" dt="2024-02-21T10:04:41.850" v="14347" actId="1035"/>
          <ac:spMkLst>
            <pc:docMk/>
            <pc:sldMk cId="3675421030" sldId="288"/>
            <ac:spMk id="16" creationId="{EF4F54D2-FC95-1D65-6700-E2EBAF947C84}"/>
          </ac:spMkLst>
        </pc:spChg>
        <pc:spChg chg="add mod">
          <ac:chgData name="bachngoc doan" userId="9defc621a432ca88" providerId="LiveId" clId="{A5ADB238-76C1-8946-B850-E9DB83F5412D}" dt="2024-02-22T18:50:35.931" v="38782" actId="20577"/>
          <ac:spMkLst>
            <pc:docMk/>
            <pc:sldMk cId="3675421030" sldId="288"/>
            <ac:spMk id="18" creationId="{F108C192-4993-E17B-5F04-DFE42E184530}"/>
          </ac:spMkLst>
        </pc:spChg>
        <pc:spChg chg="mod">
          <ac:chgData name="bachngoc doan" userId="9defc621a432ca88" providerId="LiveId" clId="{A5ADB238-76C1-8946-B850-E9DB83F5412D}" dt="2024-02-21T10:02:06.353" v="14314" actId="255"/>
          <ac:spMkLst>
            <pc:docMk/>
            <pc:sldMk cId="3675421030" sldId="288"/>
            <ac:spMk id="20" creationId="{A973EBA3-D234-538A-F355-20AB2DCC911E}"/>
          </ac:spMkLst>
        </pc:spChg>
        <pc:spChg chg="del mod">
          <ac:chgData name="bachngoc doan" userId="9defc621a432ca88" providerId="LiveId" clId="{A5ADB238-76C1-8946-B850-E9DB83F5412D}" dt="2024-02-20T21:53:21.246" v="12910" actId="478"/>
          <ac:spMkLst>
            <pc:docMk/>
            <pc:sldMk cId="3675421030" sldId="288"/>
            <ac:spMk id="21" creationId="{4498FB70-654B-F679-23DB-54E177EEA2F4}"/>
          </ac:spMkLst>
        </pc:spChg>
        <pc:spChg chg="mod">
          <ac:chgData name="bachngoc doan" userId="9defc621a432ca88" providerId="LiveId" clId="{A5ADB238-76C1-8946-B850-E9DB83F5412D}" dt="2024-02-21T10:11:02.406" v="14595" actId="1038"/>
          <ac:spMkLst>
            <pc:docMk/>
            <pc:sldMk cId="3675421030" sldId="288"/>
            <ac:spMk id="22" creationId="{D72D5D36-3783-CEAA-DE7C-7B93721D26AA}"/>
          </ac:spMkLst>
        </pc:spChg>
        <pc:spChg chg="add del mod">
          <ac:chgData name="bachngoc doan" userId="9defc621a432ca88" providerId="LiveId" clId="{A5ADB238-76C1-8946-B850-E9DB83F5412D}" dt="2024-02-22T18:01:14.494" v="37139" actId="478"/>
          <ac:spMkLst>
            <pc:docMk/>
            <pc:sldMk cId="3675421030" sldId="288"/>
            <ac:spMk id="23" creationId="{7DCD3A34-7507-93C4-4598-0AA0CA9DC8C1}"/>
          </ac:spMkLst>
        </pc:spChg>
        <pc:spChg chg="add mod">
          <ac:chgData name="bachngoc doan" userId="9defc621a432ca88" providerId="LiveId" clId="{A5ADB238-76C1-8946-B850-E9DB83F5412D}" dt="2024-02-22T18:01:10.407" v="37138" actId="1076"/>
          <ac:spMkLst>
            <pc:docMk/>
            <pc:sldMk cId="3675421030" sldId="288"/>
            <ac:spMk id="24" creationId="{D5C7883C-6037-6B04-0D28-5CC56A55ED04}"/>
          </ac:spMkLst>
        </pc:spChg>
        <pc:spChg chg="add mod">
          <ac:chgData name="bachngoc doan" userId="9defc621a432ca88" providerId="LiveId" clId="{A5ADB238-76C1-8946-B850-E9DB83F5412D}" dt="2024-02-22T18:01:28.875" v="37141" actId="1076"/>
          <ac:spMkLst>
            <pc:docMk/>
            <pc:sldMk cId="3675421030" sldId="288"/>
            <ac:spMk id="25" creationId="{F8A8E9D1-0891-D0B1-5566-B46261706841}"/>
          </ac:spMkLst>
        </pc:spChg>
        <pc:spChg chg="mod">
          <ac:chgData name="bachngoc doan" userId="9defc621a432ca88" providerId="LiveId" clId="{A5ADB238-76C1-8946-B850-E9DB83F5412D}" dt="2024-02-21T09:59:00.395" v="14183" actId="20577"/>
          <ac:spMkLst>
            <pc:docMk/>
            <pc:sldMk cId="3675421030" sldId="288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1T10:14:37.427" v="14668" actId="2711"/>
          <ac:spMkLst>
            <pc:docMk/>
            <pc:sldMk cId="3675421030" sldId="288"/>
            <ac:spMk id="203" creationId="{00000000-0000-0000-0000-000000000000}"/>
          </ac:spMkLst>
        </pc:spChg>
        <pc:picChg chg="add del mod">
          <ac:chgData name="bachngoc doan" userId="9defc621a432ca88" providerId="LiveId" clId="{A5ADB238-76C1-8946-B850-E9DB83F5412D}" dt="2024-02-22T21:29:39.534" v="40491" actId="478"/>
          <ac:picMkLst>
            <pc:docMk/>
            <pc:sldMk cId="3675421030" sldId="288"/>
            <ac:picMk id="2" creationId="{B55C9B3F-97BE-FE00-4FED-37A68D7B048E}"/>
          </ac:picMkLst>
        </pc:picChg>
        <pc:picChg chg="del">
          <ac:chgData name="bachngoc doan" userId="9defc621a432ca88" providerId="LiveId" clId="{A5ADB238-76C1-8946-B850-E9DB83F5412D}" dt="2024-02-20T21:43:38.686" v="12856" actId="478"/>
          <ac:picMkLst>
            <pc:docMk/>
            <pc:sldMk cId="3675421030" sldId="288"/>
            <ac:picMk id="3" creationId="{9977426F-0A3B-B1FE-B945-4172A1C6E841}"/>
          </ac:picMkLst>
        </pc:picChg>
        <pc:picChg chg="add del mod">
          <ac:chgData name="bachngoc doan" userId="9defc621a432ca88" providerId="LiveId" clId="{A5ADB238-76C1-8946-B850-E9DB83F5412D}" dt="2024-02-20T21:53:19.976" v="12909" actId="478"/>
          <ac:picMkLst>
            <pc:docMk/>
            <pc:sldMk cId="3675421030" sldId="288"/>
            <ac:picMk id="4" creationId="{642B1FD5-C578-798A-F4C9-EE17DC604F3B}"/>
          </ac:picMkLst>
        </pc:picChg>
        <pc:picChg chg="del">
          <ac:chgData name="bachngoc doan" userId="9defc621a432ca88" providerId="LiveId" clId="{A5ADB238-76C1-8946-B850-E9DB83F5412D}" dt="2024-02-20T21:43:38.686" v="12856" actId="478"/>
          <ac:picMkLst>
            <pc:docMk/>
            <pc:sldMk cId="3675421030" sldId="288"/>
            <ac:picMk id="5" creationId="{5B703E3A-9808-CE5D-870C-60053D00AD19}"/>
          </ac:picMkLst>
        </pc:picChg>
        <pc:picChg chg="add del mod">
          <ac:chgData name="bachngoc doan" userId="9defc621a432ca88" providerId="LiveId" clId="{A5ADB238-76C1-8946-B850-E9DB83F5412D}" dt="2024-02-22T21:28:41.862" v="40477" actId="478"/>
          <ac:picMkLst>
            <pc:docMk/>
            <pc:sldMk cId="3675421030" sldId="288"/>
            <ac:picMk id="6" creationId="{A8FAA52A-6041-0531-2BA8-913466F80CD7}"/>
          </ac:picMkLst>
        </pc:picChg>
        <pc:picChg chg="del">
          <ac:chgData name="bachngoc doan" userId="9defc621a432ca88" providerId="LiveId" clId="{A5ADB238-76C1-8946-B850-E9DB83F5412D}" dt="2024-02-20T21:43:38.686" v="12856" actId="478"/>
          <ac:picMkLst>
            <pc:docMk/>
            <pc:sldMk cId="3675421030" sldId="288"/>
            <ac:picMk id="7" creationId="{C6B0B8DB-8408-D155-84B7-CDB312907025}"/>
          </ac:picMkLst>
        </pc:picChg>
        <pc:picChg chg="add mod">
          <ac:chgData name="bachngoc doan" userId="9defc621a432ca88" providerId="LiveId" clId="{A5ADB238-76C1-8946-B850-E9DB83F5412D}" dt="2024-02-20T22:02:52.004" v="13067" actId="1037"/>
          <ac:picMkLst>
            <pc:docMk/>
            <pc:sldMk cId="3675421030" sldId="288"/>
            <ac:picMk id="8" creationId="{ED34D6F0-A747-403D-8BDB-22DDFE1B5758}"/>
          </ac:picMkLst>
        </pc:picChg>
        <pc:picChg chg="del">
          <ac:chgData name="bachngoc doan" userId="9defc621a432ca88" providerId="LiveId" clId="{A5ADB238-76C1-8946-B850-E9DB83F5412D}" dt="2024-02-20T21:43:38.686" v="12856" actId="478"/>
          <ac:picMkLst>
            <pc:docMk/>
            <pc:sldMk cId="3675421030" sldId="288"/>
            <ac:picMk id="9" creationId="{04E86BE9-8C25-DA64-6D0D-1B2DCAB43952}"/>
          </ac:picMkLst>
        </pc:picChg>
        <pc:picChg chg="add mod">
          <ac:chgData name="bachngoc doan" userId="9defc621a432ca88" providerId="LiveId" clId="{A5ADB238-76C1-8946-B850-E9DB83F5412D}" dt="2024-02-20T22:02:59.193" v="13072" actId="1038"/>
          <ac:picMkLst>
            <pc:docMk/>
            <pc:sldMk cId="3675421030" sldId="288"/>
            <ac:picMk id="10" creationId="{20166378-15D7-0E75-42F6-7EBC4EC9AA33}"/>
          </ac:picMkLst>
        </pc:picChg>
        <pc:picChg chg="del">
          <ac:chgData name="bachngoc doan" userId="9defc621a432ca88" providerId="LiveId" clId="{A5ADB238-76C1-8946-B850-E9DB83F5412D}" dt="2024-02-20T21:43:38.686" v="12856" actId="478"/>
          <ac:picMkLst>
            <pc:docMk/>
            <pc:sldMk cId="3675421030" sldId="288"/>
            <ac:picMk id="11" creationId="{A86A7778-9F06-11C9-5247-BF52B71C56AA}"/>
          </ac:picMkLst>
        </pc:picChg>
        <pc:picChg chg="add mod">
          <ac:chgData name="bachngoc doan" userId="9defc621a432ca88" providerId="LiveId" clId="{A5ADB238-76C1-8946-B850-E9DB83F5412D}" dt="2024-02-20T22:03:00.247" v="13073" actId="1037"/>
          <ac:picMkLst>
            <pc:docMk/>
            <pc:sldMk cId="3675421030" sldId="288"/>
            <ac:picMk id="12" creationId="{B0968774-3C98-A529-993C-69169B6A717B}"/>
          </ac:picMkLst>
        </pc:picChg>
        <pc:picChg chg="del">
          <ac:chgData name="bachngoc doan" userId="9defc621a432ca88" providerId="LiveId" clId="{A5ADB238-76C1-8946-B850-E9DB83F5412D}" dt="2024-02-20T21:43:38.686" v="12856" actId="478"/>
          <ac:picMkLst>
            <pc:docMk/>
            <pc:sldMk cId="3675421030" sldId="288"/>
            <ac:picMk id="13" creationId="{7C6FE14C-21C8-55EA-0D39-BD91D5EE2728}"/>
          </ac:picMkLst>
        </pc:picChg>
        <pc:picChg chg="add mod">
          <ac:chgData name="bachngoc doan" userId="9defc621a432ca88" providerId="LiveId" clId="{A5ADB238-76C1-8946-B850-E9DB83F5412D}" dt="2024-02-20T22:02:55.720" v="13071" actId="1038"/>
          <ac:picMkLst>
            <pc:docMk/>
            <pc:sldMk cId="3675421030" sldId="288"/>
            <ac:picMk id="14" creationId="{3F70FB44-01BE-895F-1870-2141805FCE51}"/>
          </ac:picMkLst>
        </pc:picChg>
        <pc:picChg chg="del">
          <ac:chgData name="bachngoc doan" userId="9defc621a432ca88" providerId="LiveId" clId="{A5ADB238-76C1-8946-B850-E9DB83F5412D}" dt="2024-02-20T21:43:38.686" v="12856" actId="478"/>
          <ac:picMkLst>
            <pc:docMk/>
            <pc:sldMk cId="3675421030" sldId="288"/>
            <ac:picMk id="15" creationId="{1E48E76F-A3AC-3E99-DE52-168E3A8760B6}"/>
          </ac:picMkLst>
        </pc:picChg>
        <pc:picChg chg="del">
          <ac:chgData name="bachngoc doan" userId="9defc621a432ca88" providerId="LiveId" clId="{A5ADB238-76C1-8946-B850-E9DB83F5412D}" dt="2024-02-20T21:43:38.686" v="12856" actId="478"/>
          <ac:picMkLst>
            <pc:docMk/>
            <pc:sldMk cId="3675421030" sldId="288"/>
            <ac:picMk id="17" creationId="{F3737236-5BF9-2D2E-D535-32E27AC4E19D}"/>
          </ac:picMkLst>
        </pc:picChg>
        <pc:picChg chg="del">
          <ac:chgData name="bachngoc doan" userId="9defc621a432ca88" providerId="LiveId" clId="{A5ADB238-76C1-8946-B850-E9DB83F5412D}" dt="2024-02-20T21:43:38.686" v="12856" actId="478"/>
          <ac:picMkLst>
            <pc:docMk/>
            <pc:sldMk cId="3675421030" sldId="288"/>
            <ac:picMk id="19" creationId="{44E67D86-18A9-EA77-034C-1F2BAEC8FDE7}"/>
          </ac:picMkLst>
        </pc:picChg>
        <pc:picChg chg="add mod">
          <ac:chgData name="bachngoc doan" userId="9defc621a432ca88" providerId="LiveId" clId="{A5ADB238-76C1-8946-B850-E9DB83F5412D}" dt="2024-02-22T21:29:44.980" v="40499" actId="171"/>
          <ac:picMkLst>
            <pc:docMk/>
            <pc:sldMk cId="3675421030" sldId="288"/>
            <ac:picMk id="26" creationId="{7CF4FA90-4F3C-6B58-76F1-42A2D8557174}"/>
          </ac:picMkLst>
        </pc:picChg>
        <pc:picChg chg="add mod">
          <ac:chgData name="bachngoc doan" userId="9defc621a432ca88" providerId="LiveId" clId="{A5ADB238-76C1-8946-B850-E9DB83F5412D}" dt="2024-02-22T21:30:06.718" v="40508" actId="1076"/>
          <ac:picMkLst>
            <pc:docMk/>
            <pc:sldMk cId="3675421030" sldId="288"/>
            <ac:picMk id="27" creationId="{41E2C806-A572-FA69-4E38-832F436FB925}"/>
          </ac:picMkLst>
        </pc:picChg>
      </pc:sldChg>
      <pc:sldChg chg="addSp delSp modSp add del mod ord modTransition addAnim delAnim modAnim">
        <pc:chgData name="bachngoc doan" userId="9defc621a432ca88" providerId="LiveId" clId="{A5ADB238-76C1-8946-B850-E9DB83F5412D}" dt="2024-02-21T08:57:22.963" v="13615" actId="2696"/>
        <pc:sldMkLst>
          <pc:docMk/>
          <pc:sldMk cId="178742464" sldId="289"/>
        </pc:sldMkLst>
        <pc:spChg chg="del">
          <ac:chgData name="bachngoc doan" userId="9defc621a432ca88" providerId="LiveId" clId="{A5ADB238-76C1-8946-B850-E9DB83F5412D}" dt="2024-02-21T08:26:29.759" v="13486" actId="478"/>
          <ac:spMkLst>
            <pc:docMk/>
            <pc:sldMk cId="178742464" sldId="289"/>
            <ac:spMk id="13" creationId="{DC95A536-2281-BF39-773B-9729E5FA7897}"/>
          </ac:spMkLst>
        </pc:spChg>
        <pc:spChg chg="del">
          <ac:chgData name="bachngoc doan" userId="9defc621a432ca88" providerId="LiveId" clId="{A5ADB238-76C1-8946-B850-E9DB83F5412D}" dt="2024-02-21T08:26:26.081" v="13483" actId="478"/>
          <ac:spMkLst>
            <pc:docMk/>
            <pc:sldMk cId="178742464" sldId="289"/>
            <ac:spMk id="252" creationId="{E8300527-974C-3B07-BD7A-0E805A82BA69}"/>
          </ac:spMkLst>
        </pc:spChg>
        <pc:graphicFrameChg chg="del">
          <ac:chgData name="bachngoc doan" userId="9defc621a432ca88" providerId="LiveId" clId="{A5ADB238-76C1-8946-B850-E9DB83F5412D}" dt="2024-02-21T08:26:20.097" v="13481" actId="478"/>
          <ac:graphicFrameMkLst>
            <pc:docMk/>
            <pc:sldMk cId="178742464" sldId="289"/>
            <ac:graphicFrameMk id="262" creationId="{16A2A27E-7109-3626-3EC2-B1B8F0A6EF32}"/>
          </ac:graphicFrameMkLst>
        </pc:graphicFrameChg>
        <pc:graphicFrameChg chg="add del modGraphic">
          <ac:chgData name="bachngoc doan" userId="9defc621a432ca88" providerId="LiveId" clId="{A5ADB238-76C1-8946-B850-E9DB83F5412D}" dt="2024-02-21T08:55:58.950" v="13593" actId="478"/>
          <ac:graphicFrameMkLst>
            <pc:docMk/>
            <pc:sldMk cId="178742464" sldId="289"/>
            <ac:graphicFrameMk id="264" creationId="{5517B30A-7793-1497-8CB2-2398A76E9400}"/>
          </ac:graphicFrameMkLst>
        </pc:graphicFrameChg>
        <pc:graphicFrameChg chg="del">
          <ac:chgData name="bachngoc doan" userId="9defc621a432ca88" providerId="LiveId" clId="{A5ADB238-76C1-8946-B850-E9DB83F5412D}" dt="2024-02-21T08:26:24.986" v="13482" actId="478"/>
          <ac:graphicFrameMkLst>
            <pc:docMk/>
            <pc:sldMk cId="178742464" sldId="289"/>
            <ac:graphicFrameMk id="266" creationId="{971B6079-9C5E-265D-0F2B-8B4B7E7CE0D9}"/>
          </ac:graphicFrameMkLst>
        </pc:graphicFrameChg>
        <pc:cxnChg chg="del mod">
          <ac:chgData name="bachngoc doan" userId="9defc621a432ca88" providerId="LiveId" clId="{A5ADB238-76C1-8946-B850-E9DB83F5412D}" dt="2024-02-21T08:26:27.421" v="13484" actId="478"/>
          <ac:cxnSpMkLst>
            <pc:docMk/>
            <pc:sldMk cId="178742464" sldId="289"/>
            <ac:cxnSpMk id="231" creationId="{5C194BF7-1E2D-1EA3-8D4C-540CE6208B80}"/>
          </ac:cxnSpMkLst>
        </pc:cxnChg>
        <pc:cxnChg chg="del mod">
          <ac:chgData name="bachngoc doan" userId="9defc621a432ca88" providerId="LiveId" clId="{A5ADB238-76C1-8946-B850-E9DB83F5412D}" dt="2024-02-21T08:26:28.693" v="13485" actId="478"/>
          <ac:cxnSpMkLst>
            <pc:docMk/>
            <pc:sldMk cId="178742464" sldId="289"/>
            <ac:cxnSpMk id="248" creationId="{04EFCD29-7A4F-A209-9DC1-3D7657B5551B}"/>
          </ac:cxnSpMkLst>
        </pc:cxnChg>
      </pc:sldChg>
      <pc:sldChg chg="addSp delSp modSp add del mod ord addAnim delAnim modAnim">
        <pc:chgData name="bachngoc doan" userId="9defc621a432ca88" providerId="LiveId" clId="{A5ADB238-76C1-8946-B850-E9DB83F5412D}" dt="2024-02-21T09:03:04.379" v="13679" actId="2696"/>
        <pc:sldMkLst>
          <pc:docMk/>
          <pc:sldMk cId="2448746082" sldId="290"/>
        </pc:sldMkLst>
        <pc:spChg chg="add del">
          <ac:chgData name="bachngoc doan" userId="9defc621a432ca88" providerId="LiveId" clId="{A5ADB238-76C1-8946-B850-E9DB83F5412D}" dt="2024-02-21T08:55:58.356" v="13590" actId="478"/>
          <ac:spMkLst>
            <pc:docMk/>
            <pc:sldMk cId="2448746082" sldId="290"/>
            <ac:spMk id="13" creationId="{DC95A536-2281-BF39-773B-9729E5FA7897}"/>
          </ac:spMkLst>
        </pc:spChg>
        <pc:graphicFrameChg chg="del">
          <ac:chgData name="bachngoc doan" userId="9defc621a432ca88" providerId="LiveId" clId="{A5ADB238-76C1-8946-B850-E9DB83F5412D}" dt="2024-02-21T08:27:43.819" v="13520" actId="478"/>
          <ac:graphicFrameMkLst>
            <pc:docMk/>
            <pc:sldMk cId="2448746082" sldId="290"/>
            <ac:graphicFrameMk id="262" creationId="{16A2A27E-7109-3626-3EC2-B1B8F0A6EF32}"/>
          </ac:graphicFrameMkLst>
        </pc:graphicFrameChg>
        <pc:graphicFrameChg chg="add del">
          <ac:chgData name="bachngoc doan" userId="9defc621a432ca88" providerId="LiveId" clId="{A5ADB238-76C1-8946-B850-E9DB83F5412D}" dt="2024-02-21T08:39:34.318" v="13549" actId="478"/>
          <ac:graphicFrameMkLst>
            <pc:docMk/>
            <pc:sldMk cId="2448746082" sldId="290"/>
            <ac:graphicFrameMk id="264" creationId="{5517B30A-7793-1497-8CB2-2398A76E9400}"/>
          </ac:graphicFrameMkLst>
        </pc:graphicFrameChg>
        <pc:graphicFrameChg chg="add del mod">
          <ac:chgData name="bachngoc doan" userId="9defc621a432ca88" providerId="LiveId" clId="{A5ADB238-76C1-8946-B850-E9DB83F5412D}" dt="2024-02-21T08:57:20.777" v="13614" actId="478"/>
          <ac:graphicFrameMkLst>
            <pc:docMk/>
            <pc:sldMk cId="2448746082" sldId="290"/>
            <ac:graphicFrameMk id="266" creationId="{971B6079-9C5E-265D-0F2B-8B4B7E7CE0D9}"/>
          </ac:graphicFrameMkLst>
        </pc:graphicFrameChg>
        <pc:cxnChg chg="add del mod">
          <ac:chgData name="bachngoc doan" userId="9defc621a432ca88" providerId="LiveId" clId="{A5ADB238-76C1-8946-B850-E9DB83F5412D}" dt="2024-02-21T08:55:58.666" v="13591" actId="478"/>
          <ac:cxnSpMkLst>
            <pc:docMk/>
            <pc:sldMk cId="2448746082" sldId="290"/>
            <ac:cxnSpMk id="248" creationId="{04EFCD29-7A4F-A209-9DC1-3D7657B5551B}"/>
          </ac:cxnSpMkLst>
        </pc:cxnChg>
      </pc:sldChg>
      <pc:sldChg chg="addSp delSp modSp add del mod ord modAnim modNotes modNotesTx">
        <pc:chgData name="bachngoc doan" userId="9defc621a432ca88" providerId="LiveId" clId="{A5ADB238-76C1-8946-B850-E9DB83F5412D}" dt="2024-02-22T18:50:23.707" v="38766" actId="20577"/>
        <pc:sldMkLst>
          <pc:docMk/>
          <pc:sldMk cId="1479015305" sldId="291"/>
        </pc:sldMkLst>
        <pc:spChg chg="add mod">
          <ac:chgData name="bachngoc doan" userId="9defc621a432ca88" providerId="LiveId" clId="{A5ADB238-76C1-8946-B850-E9DB83F5412D}" dt="2024-02-22T18:50:23.707" v="38766" actId="20577"/>
          <ac:spMkLst>
            <pc:docMk/>
            <pc:sldMk cId="1479015305" sldId="291"/>
            <ac:spMk id="4" creationId="{37C3B658-1D85-B256-F651-140F1B9DB71E}"/>
          </ac:spMkLst>
        </pc:spChg>
        <pc:spChg chg="add mod">
          <ac:chgData name="bachngoc doan" userId="9defc621a432ca88" providerId="LiveId" clId="{A5ADB238-76C1-8946-B850-E9DB83F5412D}" dt="2024-02-22T14:43:44.930" v="33216" actId="1582"/>
          <ac:spMkLst>
            <pc:docMk/>
            <pc:sldMk cId="1479015305" sldId="291"/>
            <ac:spMk id="5" creationId="{DF839C58-F895-4E20-3C74-6EF1E896A5A7}"/>
          </ac:spMkLst>
        </pc:spChg>
        <pc:spChg chg="mod">
          <ac:chgData name="bachngoc doan" userId="9defc621a432ca88" providerId="LiveId" clId="{A5ADB238-76C1-8946-B850-E9DB83F5412D}" dt="2024-02-21T20:55:46.896" v="22964" actId="207"/>
          <ac:spMkLst>
            <pc:docMk/>
            <pc:sldMk cId="1479015305" sldId="291"/>
            <ac:spMk id="13" creationId="{DC95A536-2281-BF39-773B-9729E5FA7897}"/>
          </ac:spMkLst>
        </pc:spChg>
        <pc:spChg chg="mod">
          <ac:chgData name="bachngoc doan" userId="9defc621a432ca88" providerId="LiveId" clId="{A5ADB238-76C1-8946-B850-E9DB83F5412D}" dt="2024-02-22T08:42:37.001" v="28053" actId="14100"/>
          <ac:spMkLst>
            <pc:docMk/>
            <pc:sldMk cId="1479015305" sldId="291"/>
            <ac:spMk id="15" creationId="{8F73F498-5C78-F0E9-5418-39F0D6F59011}"/>
          </ac:spMkLst>
        </pc:spChg>
        <pc:spChg chg="mod">
          <ac:chgData name="bachngoc doan" userId="9defc621a432ca88" providerId="LiveId" clId="{A5ADB238-76C1-8946-B850-E9DB83F5412D}" dt="2024-02-21T20:55:46.896" v="22964" actId="207"/>
          <ac:spMkLst>
            <pc:docMk/>
            <pc:sldMk cId="1479015305" sldId="291"/>
            <ac:spMk id="30" creationId="{C947E965-FB99-2983-EF30-81877F0CEAA5}"/>
          </ac:spMkLst>
        </pc:spChg>
        <pc:graphicFrameChg chg="add del">
          <ac:chgData name="bachngoc doan" userId="9defc621a432ca88" providerId="LiveId" clId="{A5ADB238-76C1-8946-B850-E9DB83F5412D}" dt="2024-02-21T08:39:35.864" v="13557" actId="478"/>
          <ac:graphicFrameMkLst>
            <pc:docMk/>
            <pc:sldMk cId="1479015305" sldId="291"/>
            <ac:graphicFrameMk id="266" creationId="{971B6079-9C5E-265D-0F2B-8B4B7E7CE0D9}"/>
          </ac:graphicFrameMkLst>
        </pc:graphicFrameChg>
      </pc:sldChg>
      <pc:sldChg chg="addSp delSp modSp new del mod">
        <pc:chgData name="bachngoc doan" userId="9defc621a432ca88" providerId="LiveId" clId="{A5ADB238-76C1-8946-B850-E9DB83F5412D}" dt="2024-02-21T08:53:30.526" v="13589" actId="27022"/>
        <pc:sldMkLst>
          <pc:docMk/>
          <pc:sldMk cId="3845802117" sldId="292"/>
        </pc:sldMkLst>
        <pc:graphicFrameChg chg="add del modGraphic">
          <ac:chgData name="bachngoc doan" userId="9defc621a432ca88" providerId="LiveId" clId="{A5ADB238-76C1-8946-B850-E9DB83F5412D}" dt="2024-02-21T08:53:30.526" v="13589" actId="27022"/>
          <ac:graphicFrameMkLst>
            <pc:docMk/>
            <pc:sldMk cId="3845802117" sldId="292"/>
            <ac:graphicFrameMk id="5" creationId="{CC76D7C9-EACA-5436-806A-D3C7EA3B7316}"/>
          </ac:graphicFrameMkLst>
        </pc:graphicFrameChg>
      </pc:sldChg>
      <pc:sldChg chg="addSp delSp modSp add mod delAnim modAnim modNotes modNotesTx">
        <pc:chgData name="bachngoc doan" userId="9defc621a432ca88" providerId="LiveId" clId="{A5ADB238-76C1-8946-B850-E9DB83F5412D}" dt="2024-02-22T14:37:19.921" v="33079"/>
        <pc:sldMkLst>
          <pc:docMk/>
          <pc:sldMk cId="4169218975" sldId="292"/>
        </pc:sldMkLst>
        <pc:spChg chg="add del mod">
          <ac:chgData name="bachngoc doan" userId="9defc621a432ca88" providerId="LiveId" clId="{A5ADB238-76C1-8946-B850-E9DB83F5412D}" dt="2024-02-21T16:12:57.182" v="19812" actId="478"/>
          <ac:spMkLst>
            <pc:docMk/>
            <pc:sldMk cId="4169218975" sldId="292"/>
            <ac:spMk id="12" creationId="{CD602BCF-091B-0777-6D1E-0E13D5E542DA}"/>
          </ac:spMkLst>
        </pc:spChg>
        <pc:spChg chg="add mod">
          <ac:chgData name="bachngoc doan" userId="9defc621a432ca88" providerId="LiveId" clId="{A5ADB238-76C1-8946-B850-E9DB83F5412D}" dt="2024-02-21T22:51:50.759" v="24473" actId="20577"/>
          <ac:spMkLst>
            <pc:docMk/>
            <pc:sldMk cId="4169218975" sldId="292"/>
            <ac:spMk id="13" creationId="{25DD1C37-FC1C-676D-D0F4-FE203CC4D720}"/>
          </ac:spMkLst>
        </pc:spChg>
        <pc:spChg chg="mod">
          <ac:chgData name="bachngoc doan" userId="9defc621a432ca88" providerId="LiveId" clId="{A5ADB238-76C1-8946-B850-E9DB83F5412D}" dt="2024-02-21T16:13:19.533" v="19825" actId="20577"/>
          <ac:spMkLst>
            <pc:docMk/>
            <pc:sldMk cId="4169218975" sldId="292"/>
            <ac:spMk id="15" creationId="{8F73F498-5C78-F0E9-5418-39F0D6F59011}"/>
          </ac:spMkLst>
        </pc:spChg>
        <pc:spChg chg="mod">
          <ac:chgData name="bachngoc doan" userId="9defc621a432ca88" providerId="LiveId" clId="{A5ADB238-76C1-8946-B850-E9DB83F5412D}" dt="2024-02-21T20:55:52.240" v="22965" actId="207"/>
          <ac:spMkLst>
            <pc:docMk/>
            <pc:sldMk cId="4169218975" sldId="292"/>
            <ac:spMk id="30" creationId="{C947E965-FB99-2983-EF30-81877F0CEAA5}"/>
          </ac:spMkLst>
        </pc:spChg>
        <pc:spChg chg="mod">
          <ac:chgData name="bachngoc doan" userId="9defc621a432ca88" providerId="LiveId" clId="{A5ADB238-76C1-8946-B850-E9DB83F5412D}" dt="2024-02-22T14:37:16.606" v="33078" actId="20577"/>
          <ac:spMkLst>
            <pc:docMk/>
            <pc:sldMk cId="4169218975" sldId="292"/>
            <ac:spMk id="250" creationId="{28656DFA-1283-07A7-AB53-3D636F9CFE51}"/>
          </ac:spMkLst>
        </pc:spChg>
        <pc:graphicFrameChg chg="add mod modGraphic">
          <ac:chgData name="bachngoc doan" userId="9defc621a432ca88" providerId="LiveId" clId="{A5ADB238-76C1-8946-B850-E9DB83F5412D}" dt="2024-02-22T14:37:19.921" v="33079"/>
          <ac:graphicFrameMkLst>
            <pc:docMk/>
            <pc:sldMk cId="4169218975" sldId="292"/>
            <ac:graphicFrameMk id="5" creationId="{641A5009-66B6-95E4-F374-241E27DEA906}"/>
          </ac:graphicFrameMkLst>
        </pc:graphicFrameChg>
        <pc:graphicFrameChg chg="add mod modGraphic">
          <ac:chgData name="bachngoc doan" userId="9defc621a432ca88" providerId="LiveId" clId="{A5ADB238-76C1-8946-B850-E9DB83F5412D}" dt="2024-02-21T09:01:48.536" v="13675" actId="2085"/>
          <ac:graphicFrameMkLst>
            <pc:docMk/>
            <pc:sldMk cId="4169218975" sldId="292"/>
            <ac:graphicFrameMk id="9" creationId="{6E979875-7851-50B8-5304-C1714CEE166E}"/>
          </ac:graphicFrameMkLst>
        </pc:graphicFrameChg>
        <pc:graphicFrameChg chg="add mod modGraphic">
          <ac:chgData name="bachngoc doan" userId="9defc621a432ca88" providerId="LiveId" clId="{A5ADB238-76C1-8946-B850-E9DB83F5412D}" dt="2024-02-21T09:01:54.187" v="13678" actId="2085"/>
          <ac:graphicFrameMkLst>
            <pc:docMk/>
            <pc:sldMk cId="4169218975" sldId="292"/>
            <ac:graphicFrameMk id="11" creationId="{C7A007AF-F772-5137-ED33-74CD7379A815}"/>
          </ac:graphicFrameMkLst>
        </pc:graphicFrameChg>
        <pc:graphicFrameChg chg="del">
          <ac:chgData name="bachngoc doan" userId="9defc621a432ca88" providerId="LiveId" clId="{A5ADB238-76C1-8946-B850-E9DB83F5412D}" dt="2024-02-21T09:00:28.239" v="13655" actId="478"/>
          <ac:graphicFrameMkLst>
            <pc:docMk/>
            <pc:sldMk cId="4169218975" sldId="292"/>
            <ac:graphicFrameMk id="262" creationId="{16A2A27E-7109-3626-3EC2-B1B8F0A6EF32}"/>
          </ac:graphicFrameMkLst>
        </pc:graphicFrameChg>
        <pc:graphicFrameChg chg="del mod modGraphic">
          <ac:chgData name="bachngoc doan" userId="9defc621a432ca88" providerId="LiveId" clId="{A5ADB238-76C1-8946-B850-E9DB83F5412D}" dt="2024-02-21T09:00:29.331" v="13656" actId="478"/>
          <ac:graphicFrameMkLst>
            <pc:docMk/>
            <pc:sldMk cId="4169218975" sldId="292"/>
            <ac:graphicFrameMk id="273" creationId="{83A5A63E-226E-83E5-2C66-E8B0636B0EFF}"/>
          </ac:graphicFrameMkLst>
        </pc:graphicFrameChg>
        <pc:graphicFrameChg chg="del mod">
          <ac:chgData name="bachngoc doan" userId="9defc621a432ca88" providerId="LiveId" clId="{A5ADB238-76C1-8946-B850-E9DB83F5412D}" dt="2024-02-21T09:00:30.628" v="13657" actId="478"/>
          <ac:graphicFrameMkLst>
            <pc:docMk/>
            <pc:sldMk cId="4169218975" sldId="292"/>
            <ac:graphicFrameMk id="274" creationId="{9810DC42-7D5E-B513-C115-C13A2B5A34DC}"/>
          </ac:graphicFrameMkLst>
        </pc:graphicFrameChg>
        <pc:picChg chg="mod">
          <ac:chgData name="bachngoc doan" userId="9defc621a432ca88" providerId="LiveId" clId="{A5ADB238-76C1-8946-B850-E9DB83F5412D}" dt="2024-02-21T16:12:18.504" v="19809" actId="1036"/>
          <ac:picMkLst>
            <pc:docMk/>
            <pc:sldMk cId="4169218975" sldId="292"/>
            <ac:picMk id="21" creationId="{EAD275D8-2B0C-D307-3276-2820B89649E4}"/>
          </ac:picMkLst>
        </pc:picChg>
      </pc:sldChg>
      <pc:sldChg chg="new del">
        <pc:chgData name="bachngoc doan" userId="9defc621a432ca88" providerId="LiveId" clId="{A5ADB238-76C1-8946-B850-E9DB83F5412D}" dt="2024-02-21T10:24:13.839" v="14757" actId="2696"/>
        <pc:sldMkLst>
          <pc:docMk/>
          <pc:sldMk cId="51580801" sldId="293"/>
        </pc:sldMkLst>
      </pc:sldChg>
      <pc:sldChg chg="delSp modSp add del mod">
        <pc:chgData name="bachngoc doan" userId="9defc621a432ca88" providerId="LiveId" clId="{A5ADB238-76C1-8946-B850-E9DB83F5412D}" dt="2024-02-21T13:58:33.640" v="17556" actId="2696"/>
        <pc:sldMkLst>
          <pc:docMk/>
          <pc:sldMk cId="3663118931" sldId="293"/>
        </pc:sldMkLst>
        <pc:spChg chg="del">
          <ac:chgData name="bachngoc doan" userId="9defc621a432ca88" providerId="LiveId" clId="{A5ADB238-76C1-8946-B850-E9DB83F5412D}" dt="2024-02-21T10:35:31.145" v="14761" actId="478"/>
          <ac:spMkLst>
            <pc:docMk/>
            <pc:sldMk cId="3663118931" sldId="293"/>
            <ac:spMk id="6" creationId="{408C0B6A-E2DF-992C-7257-61CE5EB2F51F}"/>
          </ac:spMkLst>
        </pc:spChg>
        <pc:spChg chg="mod">
          <ac:chgData name="bachngoc doan" userId="9defc621a432ca88" providerId="LiveId" clId="{A5ADB238-76C1-8946-B850-E9DB83F5412D}" dt="2024-02-21T10:42:28.304" v="15062" actId="20577"/>
          <ac:spMkLst>
            <pc:docMk/>
            <pc:sldMk cId="3663118931" sldId="293"/>
            <ac:spMk id="203" creationId="{00000000-0000-0000-0000-000000000000}"/>
          </ac:spMkLst>
        </pc:spChg>
        <pc:picChg chg="del">
          <ac:chgData name="bachngoc doan" userId="9defc621a432ca88" providerId="LiveId" clId="{A5ADB238-76C1-8946-B850-E9DB83F5412D}" dt="2024-02-21T10:35:29.114" v="14759" actId="478"/>
          <ac:picMkLst>
            <pc:docMk/>
            <pc:sldMk cId="3663118931" sldId="293"/>
            <ac:picMk id="3" creationId="{A89E2007-E0CE-1631-317E-E0A891B07E87}"/>
          </ac:picMkLst>
        </pc:picChg>
        <pc:picChg chg="del">
          <ac:chgData name="bachngoc doan" userId="9defc621a432ca88" providerId="LiveId" clId="{A5ADB238-76C1-8946-B850-E9DB83F5412D}" dt="2024-02-21T10:35:29.708" v="14760" actId="478"/>
          <ac:picMkLst>
            <pc:docMk/>
            <pc:sldMk cId="3663118931" sldId="293"/>
            <ac:picMk id="5" creationId="{31F8BDB1-D102-476D-D4BE-C92BC0DA2B8E}"/>
          </ac:picMkLst>
        </pc:picChg>
      </pc:sldChg>
      <pc:sldChg chg="addSp delSp modSp add mod ord delAnim modAnim modNotes modNotesTx">
        <pc:chgData name="bachngoc doan" userId="9defc621a432ca88" providerId="LiveId" clId="{A5ADB238-76C1-8946-B850-E9DB83F5412D}" dt="2024-02-22T20:26:38.353" v="39996" actId="20577"/>
        <pc:sldMkLst>
          <pc:docMk/>
          <pc:sldMk cId="128676225" sldId="294"/>
        </pc:sldMkLst>
        <pc:spChg chg="add del mod">
          <ac:chgData name="bachngoc doan" userId="9defc621a432ca88" providerId="LiveId" clId="{A5ADB238-76C1-8946-B850-E9DB83F5412D}" dt="2024-02-21T10:50:26.999" v="15197" actId="478"/>
          <ac:spMkLst>
            <pc:docMk/>
            <pc:sldMk cId="128676225" sldId="294"/>
            <ac:spMk id="2" creationId="{3BB086CA-745F-28CD-E15C-DEE37C32C230}"/>
          </ac:spMkLst>
        </pc:spChg>
        <pc:spChg chg="add mod">
          <ac:chgData name="bachngoc doan" userId="9defc621a432ca88" providerId="LiveId" clId="{A5ADB238-76C1-8946-B850-E9DB83F5412D}" dt="2024-02-21T14:30:29.416" v="18042" actId="1038"/>
          <ac:spMkLst>
            <pc:docMk/>
            <pc:sldMk cId="128676225" sldId="294"/>
            <ac:spMk id="3" creationId="{07DAA2D6-52AD-FF31-C221-CD8284E516E3}"/>
          </ac:spMkLst>
        </pc:spChg>
        <pc:spChg chg="add mod">
          <ac:chgData name="bachngoc doan" userId="9defc621a432ca88" providerId="LiveId" clId="{A5ADB238-76C1-8946-B850-E9DB83F5412D}" dt="2024-02-21T11:55:28.441" v="16376" actId="207"/>
          <ac:spMkLst>
            <pc:docMk/>
            <pc:sldMk cId="128676225" sldId="294"/>
            <ac:spMk id="4" creationId="{D79F71EC-D2B7-05A9-4DBE-44611E35BEC9}"/>
          </ac:spMkLst>
        </pc:spChg>
        <pc:spChg chg="add mod">
          <ac:chgData name="bachngoc doan" userId="9defc621a432ca88" providerId="LiveId" clId="{A5ADB238-76C1-8946-B850-E9DB83F5412D}" dt="2024-02-22T08:04:41.045" v="27315" actId="207"/>
          <ac:spMkLst>
            <pc:docMk/>
            <pc:sldMk cId="128676225" sldId="294"/>
            <ac:spMk id="5" creationId="{1B4A2C4F-5DD9-FD63-0650-203F289D6422}"/>
          </ac:spMkLst>
        </pc:spChg>
        <pc:spChg chg="add del mod">
          <ac:chgData name="bachngoc doan" userId="9defc621a432ca88" providerId="LiveId" clId="{A5ADB238-76C1-8946-B850-E9DB83F5412D}" dt="2024-02-21T10:49:16.694" v="15148" actId="478"/>
          <ac:spMkLst>
            <pc:docMk/>
            <pc:sldMk cId="128676225" sldId="294"/>
            <ac:spMk id="6" creationId="{0082D061-9D09-E708-939F-7B881D282102}"/>
          </ac:spMkLst>
        </pc:spChg>
        <pc:spChg chg="add del mod">
          <ac:chgData name="bachngoc doan" userId="9defc621a432ca88" providerId="LiveId" clId="{A5ADB238-76C1-8946-B850-E9DB83F5412D}" dt="2024-02-21T10:49:17.971" v="15149" actId="478"/>
          <ac:spMkLst>
            <pc:docMk/>
            <pc:sldMk cId="128676225" sldId="294"/>
            <ac:spMk id="7" creationId="{1FBC733B-B725-754D-04CC-2D33990A700C}"/>
          </ac:spMkLst>
        </pc:spChg>
        <pc:spChg chg="add mod">
          <ac:chgData name="bachngoc doan" userId="9defc621a432ca88" providerId="LiveId" clId="{A5ADB238-76C1-8946-B850-E9DB83F5412D}" dt="2024-02-22T08:04:41.045" v="27315" actId="207"/>
          <ac:spMkLst>
            <pc:docMk/>
            <pc:sldMk cId="128676225" sldId="294"/>
            <ac:spMk id="8" creationId="{46BD5472-75E2-698C-24C2-7ED62DB403E6}"/>
          </ac:spMkLst>
        </pc:spChg>
        <pc:spChg chg="add mod">
          <ac:chgData name="bachngoc doan" userId="9defc621a432ca88" providerId="LiveId" clId="{A5ADB238-76C1-8946-B850-E9DB83F5412D}" dt="2024-02-22T08:04:41.045" v="27315" actId="207"/>
          <ac:spMkLst>
            <pc:docMk/>
            <pc:sldMk cId="128676225" sldId="294"/>
            <ac:spMk id="9" creationId="{C2FD2CFC-BCF9-FC7E-AC3C-D9F505970981}"/>
          </ac:spMkLst>
        </pc:spChg>
        <pc:spChg chg="add mod">
          <ac:chgData name="bachngoc doan" userId="9defc621a432ca88" providerId="LiveId" clId="{A5ADB238-76C1-8946-B850-E9DB83F5412D}" dt="2024-02-21T11:55:28.441" v="16376" actId="207"/>
          <ac:spMkLst>
            <pc:docMk/>
            <pc:sldMk cId="128676225" sldId="294"/>
            <ac:spMk id="10" creationId="{0273C559-7FD8-B763-AB92-17BCDF1DE488}"/>
          </ac:spMkLst>
        </pc:spChg>
        <pc:spChg chg="add mod">
          <ac:chgData name="bachngoc doan" userId="9defc621a432ca88" providerId="LiveId" clId="{A5ADB238-76C1-8946-B850-E9DB83F5412D}" dt="2024-02-21T11:55:54.057" v="16382" actId="207"/>
          <ac:spMkLst>
            <pc:docMk/>
            <pc:sldMk cId="128676225" sldId="294"/>
            <ac:spMk id="11" creationId="{E4A03ED1-86C5-8AFB-22E1-A1CC38B56053}"/>
          </ac:spMkLst>
        </pc:spChg>
        <pc:spChg chg="add mod">
          <ac:chgData name="bachngoc doan" userId="9defc621a432ca88" providerId="LiveId" clId="{A5ADB238-76C1-8946-B850-E9DB83F5412D}" dt="2024-02-21T11:55:54.057" v="16382" actId="207"/>
          <ac:spMkLst>
            <pc:docMk/>
            <pc:sldMk cId="128676225" sldId="294"/>
            <ac:spMk id="12" creationId="{7198004D-1009-2655-C1AA-3F1F9E76D6A0}"/>
          </ac:spMkLst>
        </pc:spChg>
        <pc:spChg chg="add mod">
          <ac:chgData name="bachngoc doan" userId="9defc621a432ca88" providerId="LiveId" clId="{A5ADB238-76C1-8946-B850-E9DB83F5412D}" dt="2024-02-21T11:55:54.057" v="16382" actId="207"/>
          <ac:spMkLst>
            <pc:docMk/>
            <pc:sldMk cId="128676225" sldId="294"/>
            <ac:spMk id="13" creationId="{FA0B7D6F-58B8-DE76-0431-8B6AE9C55FF9}"/>
          </ac:spMkLst>
        </pc:spChg>
        <pc:spChg chg="add mod">
          <ac:chgData name="bachngoc doan" userId="9defc621a432ca88" providerId="LiveId" clId="{A5ADB238-76C1-8946-B850-E9DB83F5412D}" dt="2024-02-21T20:14:10.051" v="22270" actId="20577"/>
          <ac:spMkLst>
            <pc:docMk/>
            <pc:sldMk cId="128676225" sldId="294"/>
            <ac:spMk id="14" creationId="{BCEA04E2-4552-58FC-6969-FB5F41171C27}"/>
          </ac:spMkLst>
        </pc:spChg>
        <pc:spChg chg="add mod">
          <ac:chgData name="bachngoc doan" userId="9defc621a432ca88" providerId="LiveId" clId="{A5ADB238-76C1-8946-B850-E9DB83F5412D}" dt="2024-02-21T11:59:21.348" v="16403" actId="164"/>
          <ac:spMkLst>
            <pc:docMk/>
            <pc:sldMk cId="128676225" sldId="294"/>
            <ac:spMk id="18" creationId="{82F5DDD8-31CB-84E8-745E-1DF96B30BD7D}"/>
          </ac:spMkLst>
        </pc:spChg>
        <pc:spChg chg="add mod">
          <ac:chgData name="bachngoc doan" userId="9defc621a432ca88" providerId="LiveId" clId="{A5ADB238-76C1-8946-B850-E9DB83F5412D}" dt="2024-02-21T14:30:29.416" v="18042" actId="1038"/>
          <ac:spMkLst>
            <pc:docMk/>
            <pc:sldMk cId="128676225" sldId="294"/>
            <ac:spMk id="19" creationId="{8BA5347B-57D0-4C52-8D8B-EFEB72EFDC39}"/>
          </ac:spMkLst>
        </pc:spChg>
        <pc:spChg chg="add mod">
          <ac:chgData name="bachngoc doan" userId="9defc621a432ca88" providerId="LiveId" clId="{A5ADB238-76C1-8946-B850-E9DB83F5412D}" dt="2024-02-21T14:30:29.416" v="18042" actId="1038"/>
          <ac:spMkLst>
            <pc:docMk/>
            <pc:sldMk cId="128676225" sldId="294"/>
            <ac:spMk id="20" creationId="{81224B4D-422B-AB7D-9AF5-C88DFD39EE5E}"/>
          </ac:spMkLst>
        </pc:spChg>
        <pc:spChg chg="add mod">
          <ac:chgData name="bachngoc doan" userId="9defc621a432ca88" providerId="LiveId" clId="{A5ADB238-76C1-8946-B850-E9DB83F5412D}" dt="2024-02-21T11:39:19.927" v="16146" actId="115"/>
          <ac:spMkLst>
            <pc:docMk/>
            <pc:sldMk cId="128676225" sldId="294"/>
            <ac:spMk id="27" creationId="{88500B66-0339-F99B-B232-52097A661322}"/>
          </ac:spMkLst>
        </pc:spChg>
        <pc:spChg chg="add mod">
          <ac:chgData name="bachngoc doan" userId="9defc621a432ca88" providerId="LiveId" clId="{A5ADB238-76C1-8946-B850-E9DB83F5412D}" dt="2024-02-21T14:30:29.416" v="18042" actId="1038"/>
          <ac:spMkLst>
            <pc:docMk/>
            <pc:sldMk cId="128676225" sldId="294"/>
            <ac:spMk id="29" creationId="{DCA2C3D8-DED3-5B6D-DD38-3038C6CCB110}"/>
          </ac:spMkLst>
        </pc:spChg>
        <pc:spChg chg="add mod">
          <ac:chgData name="bachngoc doan" userId="9defc621a432ca88" providerId="LiveId" clId="{A5ADB238-76C1-8946-B850-E9DB83F5412D}" dt="2024-02-21T11:58:20.160" v="16398" actId="1076"/>
          <ac:spMkLst>
            <pc:docMk/>
            <pc:sldMk cId="128676225" sldId="294"/>
            <ac:spMk id="30" creationId="{46695365-38C3-572A-501C-E1DF67041DB9}"/>
          </ac:spMkLst>
        </pc:spChg>
        <pc:spChg chg="add mod">
          <ac:chgData name="bachngoc doan" userId="9defc621a432ca88" providerId="LiveId" clId="{A5ADB238-76C1-8946-B850-E9DB83F5412D}" dt="2024-02-21T14:30:29.416" v="18042" actId="1038"/>
          <ac:spMkLst>
            <pc:docMk/>
            <pc:sldMk cId="128676225" sldId="294"/>
            <ac:spMk id="31" creationId="{9A76577C-D854-778C-929F-5D27540499E9}"/>
          </ac:spMkLst>
        </pc:spChg>
        <pc:spChg chg="add mod">
          <ac:chgData name="bachngoc doan" userId="9defc621a432ca88" providerId="LiveId" clId="{A5ADB238-76C1-8946-B850-E9DB83F5412D}" dt="2024-02-21T11:59:21.348" v="16403" actId="164"/>
          <ac:spMkLst>
            <pc:docMk/>
            <pc:sldMk cId="128676225" sldId="294"/>
            <ac:spMk id="32" creationId="{94CED99C-BC7E-7927-CF51-F9B72BE3CC67}"/>
          </ac:spMkLst>
        </pc:spChg>
        <pc:spChg chg="add mod">
          <ac:chgData name="bachngoc doan" userId="9defc621a432ca88" providerId="LiveId" clId="{A5ADB238-76C1-8946-B850-E9DB83F5412D}" dt="2024-02-21T12:03:02.430" v="16437" actId="1038"/>
          <ac:spMkLst>
            <pc:docMk/>
            <pc:sldMk cId="128676225" sldId="294"/>
            <ac:spMk id="33" creationId="{27451541-4617-01C6-FD18-041177FAF2E8}"/>
          </ac:spMkLst>
        </pc:spChg>
        <pc:spChg chg="add mod">
          <ac:chgData name="bachngoc doan" userId="9defc621a432ca88" providerId="LiveId" clId="{A5ADB238-76C1-8946-B850-E9DB83F5412D}" dt="2024-02-21T14:30:41.865" v="18060" actId="1038"/>
          <ac:spMkLst>
            <pc:docMk/>
            <pc:sldMk cId="128676225" sldId="294"/>
            <ac:spMk id="61" creationId="{3611A99E-5383-5AA9-1DE9-B0AD0C848C21}"/>
          </ac:spMkLst>
        </pc:spChg>
        <pc:spChg chg="mod">
          <ac:chgData name="bachngoc doan" userId="9defc621a432ca88" providerId="LiveId" clId="{A5ADB238-76C1-8946-B850-E9DB83F5412D}" dt="2024-02-22T15:27:01.831" v="34832" actId="6549"/>
          <ac:spMkLst>
            <pc:docMk/>
            <pc:sldMk cId="128676225" sldId="294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1T14:30:49.049" v="18074" actId="1038"/>
          <ac:spMkLst>
            <pc:docMk/>
            <pc:sldMk cId="128676225" sldId="294"/>
            <ac:spMk id="203" creationId="{00000000-0000-0000-0000-000000000000}"/>
          </ac:spMkLst>
        </pc:spChg>
        <pc:spChg chg="add mod">
          <ac:chgData name="bachngoc doan" userId="9defc621a432ca88" providerId="LiveId" clId="{A5ADB238-76C1-8946-B850-E9DB83F5412D}" dt="2024-02-21T22:51:45.320" v="24465" actId="20577"/>
          <ac:spMkLst>
            <pc:docMk/>
            <pc:sldMk cId="128676225" sldId="294"/>
            <ac:spMk id="217" creationId="{EE3FB498-D558-EADB-BD1F-5EEFB3387A88}"/>
          </ac:spMkLst>
        </pc:spChg>
        <pc:spChg chg="add del mod">
          <ac:chgData name="bachngoc doan" userId="9defc621a432ca88" providerId="LiveId" clId="{A5ADB238-76C1-8946-B850-E9DB83F5412D}" dt="2024-02-22T15:35:34.915" v="34860" actId="22"/>
          <ac:spMkLst>
            <pc:docMk/>
            <pc:sldMk cId="128676225" sldId="294"/>
            <ac:spMk id="219" creationId="{52358EDD-7D57-E1EF-CC66-332C9FC87053}"/>
          </ac:spMkLst>
        </pc:spChg>
        <pc:grpChg chg="add mod">
          <ac:chgData name="bachngoc doan" userId="9defc621a432ca88" providerId="LiveId" clId="{A5ADB238-76C1-8946-B850-E9DB83F5412D}" dt="2024-02-21T14:30:29.416" v="18042" actId="1038"/>
          <ac:grpSpMkLst>
            <pc:docMk/>
            <pc:sldMk cId="128676225" sldId="294"/>
            <ac:grpSpMk id="16" creationId="{110B2627-C32E-ACB5-F8C6-91EF6E37F34E}"/>
          </ac:grpSpMkLst>
        </pc:grpChg>
        <pc:grpChg chg="add mod">
          <ac:chgData name="bachngoc doan" userId="9defc621a432ca88" providerId="LiveId" clId="{A5ADB238-76C1-8946-B850-E9DB83F5412D}" dt="2024-02-21T14:30:29.416" v="18042" actId="1038"/>
          <ac:grpSpMkLst>
            <pc:docMk/>
            <pc:sldMk cId="128676225" sldId="294"/>
            <ac:grpSpMk id="17" creationId="{80D93203-877B-75E0-E90F-413A289FE796}"/>
          </ac:grpSpMkLst>
        </pc:grpChg>
        <pc:grpChg chg="add mod">
          <ac:chgData name="bachngoc doan" userId="9defc621a432ca88" providerId="LiveId" clId="{A5ADB238-76C1-8946-B850-E9DB83F5412D}" dt="2024-02-21T14:30:29.416" v="18042" actId="1038"/>
          <ac:grpSpMkLst>
            <pc:docMk/>
            <pc:sldMk cId="128676225" sldId="294"/>
            <ac:grpSpMk id="28" creationId="{A8F02922-9437-7067-65FC-16D8CF5EFAD1}"/>
          </ac:grpSpMkLst>
        </pc:grpChg>
        <pc:grpChg chg="add mod">
          <ac:chgData name="bachngoc doan" userId="9defc621a432ca88" providerId="LiveId" clId="{A5ADB238-76C1-8946-B850-E9DB83F5412D}" dt="2024-02-21T14:30:29.416" v="18042" actId="1038"/>
          <ac:grpSpMkLst>
            <pc:docMk/>
            <pc:sldMk cId="128676225" sldId="294"/>
            <ac:grpSpMk id="34" creationId="{E7BBD923-CA0D-A40C-D7BF-63597F134FE4}"/>
          </ac:grpSpMkLst>
        </pc:grpChg>
        <pc:picChg chg="add del mod">
          <ac:chgData name="bachngoc doan" userId="9defc621a432ca88" providerId="LiveId" clId="{A5ADB238-76C1-8946-B850-E9DB83F5412D}" dt="2024-02-22T15:36:55.824" v="34870" actId="478"/>
          <ac:picMkLst>
            <pc:docMk/>
            <pc:sldMk cId="128676225" sldId="294"/>
            <ac:picMk id="15" creationId="{AE163DF4-757C-18E9-9B74-07BCAA2FDC7A}"/>
          </ac:picMkLst>
        </pc:picChg>
        <pc:picChg chg="add del mod">
          <ac:chgData name="bachngoc doan" userId="9defc621a432ca88" providerId="LiveId" clId="{A5ADB238-76C1-8946-B850-E9DB83F5412D}" dt="2024-02-22T15:35:45.704" v="34865" actId="478"/>
          <ac:picMkLst>
            <pc:docMk/>
            <pc:sldMk cId="128676225" sldId="294"/>
            <ac:picMk id="21" creationId="{394DE985-C9C3-62C6-9078-D7528FE04ADA}"/>
          </ac:picMkLst>
        </pc:picChg>
        <pc:picChg chg="add mod modCrop">
          <ac:chgData name="bachngoc doan" userId="9defc621a432ca88" providerId="LiveId" clId="{A5ADB238-76C1-8946-B850-E9DB83F5412D}" dt="2024-02-21T11:21:03.716" v="15829" actId="164"/>
          <ac:picMkLst>
            <pc:docMk/>
            <pc:sldMk cId="128676225" sldId="294"/>
            <ac:picMk id="23" creationId="{9E1E387B-2610-F83B-02DF-AD0730A0F133}"/>
          </ac:picMkLst>
        </pc:picChg>
        <pc:picChg chg="add mod modCrop">
          <ac:chgData name="bachngoc doan" userId="9defc621a432ca88" providerId="LiveId" clId="{A5ADB238-76C1-8946-B850-E9DB83F5412D}" dt="2024-02-21T11:21:03.716" v="15829" actId="164"/>
          <ac:picMkLst>
            <pc:docMk/>
            <pc:sldMk cId="128676225" sldId="294"/>
            <ac:picMk id="24" creationId="{30D8494E-3EAD-7E2F-999A-10DC251A599B}"/>
          </ac:picMkLst>
        </pc:picChg>
        <pc:picChg chg="add mod modCrop">
          <ac:chgData name="bachngoc doan" userId="9defc621a432ca88" providerId="LiveId" clId="{A5ADB238-76C1-8946-B850-E9DB83F5412D}" dt="2024-02-21T11:21:03.716" v="15829" actId="164"/>
          <ac:picMkLst>
            <pc:docMk/>
            <pc:sldMk cId="128676225" sldId="294"/>
            <ac:picMk id="25" creationId="{9D8E4230-D215-AF0D-1076-27E08D32A193}"/>
          </ac:picMkLst>
        </pc:picChg>
        <pc:picChg chg="add mod modCrop">
          <ac:chgData name="bachngoc doan" userId="9defc621a432ca88" providerId="LiveId" clId="{A5ADB238-76C1-8946-B850-E9DB83F5412D}" dt="2024-02-21T11:21:03.716" v="15829" actId="164"/>
          <ac:picMkLst>
            <pc:docMk/>
            <pc:sldMk cId="128676225" sldId="294"/>
            <ac:picMk id="26" creationId="{DB63E87E-708D-F5C6-3E53-A40F06653556}"/>
          </ac:picMkLst>
        </pc:picChg>
        <pc:picChg chg="add del mod">
          <ac:chgData name="bachngoc doan" userId="9defc621a432ca88" providerId="LiveId" clId="{A5ADB238-76C1-8946-B850-E9DB83F5412D}" dt="2024-02-22T15:35:39.822" v="34863" actId="478"/>
          <ac:picMkLst>
            <pc:docMk/>
            <pc:sldMk cId="128676225" sldId="294"/>
            <ac:picMk id="60" creationId="{249DC62D-1988-D5CE-6561-4C16F8F2C375}"/>
          </ac:picMkLst>
        </pc:picChg>
        <pc:picChg chg="add del mod">
          <ac:chgData name="bachngoc doan" userId="9defc621a432ca88" providerId="LiveId" clId="{A5ADB238-76C1-8946-B850-E9DB83F5412D}" dt="2024-02-21T14:21:26.501" v="17970" actId="478"/>
          <ac:picMkLst>
            <pc:docMk/>
            <pc:sldMk cId="128676225" sldId="294"/>
            <ac:picMk id="207" creationId="{6452F546-3D86-A941-E0D3-CF78CF9BEF38}"/>
          </ac:picMkLst>
        </pc:picChg>
        <pc:picChg chg="add del mod">
          <ac:chgData name="bachngoc doan" userId="9defc621a432ca88" providerId="LiveId" clId="{A5ADB238-76C1-8946-B850-E9DB83F5412D}" dt="2024-02-21T14:26:19.846" v="17977" actId="478"/>
          <ac:picMkLst>
            <pc:docMk/>
            <pc:sldMk cId="128676225" sldId="294"/>
            <ac:picMk id="209" creationId="{CE38724F-6432-85B9-AF49-8F5CD6B3C98F}"/>
          </ac:picMkLst>
        </pc:picChg>
        <pc:picChg chg="add del mod modCrop">
          <ac:chgData name="bachngoc doan" userId="9defc621a432ca88" providerId="LiveId" clId="{A5ADB238-76C1-8946-B850-E9DB83F5412D}" dt="2024-02-21T20:17:10.029" v="22276" actId="478"/>
          <ac:picMkLst>
            <pc:docMk/>
            <pc:sldMk cId="128676225" sldId="294"/>
            <ac:picMk id="211" creationId="{0B4946D7-D93E-18F3-8809-C82A91D39D44}"/>
          </ac:picMkLst>
        </pc:picChg>
        <pc:picChg chg="add mod">
          <ac:chgData name="bachngoc doan" userId="9defc621a432ca88" providerId="LiveId" clId="{A5ADB238-76C1-8946-B850-E9DB83F5412D}" dt="2024-02-21T20:17:29.516" v="22284" actId="1076"/>
          <ac:picMkLst>
            <pc:docMk/>
            <pc:sldMk cId="128676225" sldId="294"/>
            <ac:picMk id="216" creationId="{A9BE8974-FBB0-C467-2D3B-4D78875259AE}"/>
          </ac:picMkLst>
        </pc:picChg>
        <pc:picChg chg="add mod">
          <ac:chgData name="bachngoc doan" userId="9defc621a432ca88" providerId="LiveId" clId="{A5ADB238-76C1-8946-B850-E9DB83F5412D}" dt="2024-02-22T15:35:26.019" v="34855"/>
          <ac:picMkLst>
            <pc:docMk/>
            <pc:sldMk cId="128676225" sldId="294"/>
            <ac:picMk id="221" creationId="{83C79B3D-2BA4-D514-C6E8-1E4DFFA892FF}"/>
          </ac:picMkLst>
        </pc:picChg>
        <pc:picChg chg="add mod">
          <ac:chgData name="bachngoc doan" userId="9defc621a432ca88" providerId="LiveId" clId="{A5ADB238-76C1-8946-B850-E9DB83F5412D}" dt="2024-02-22T15:35:44.542" v="34864" actId="1076"/>
          <ac:picMkLst>
            <pc:docMk/>
            <pc:sldMk cId="128676225" sldId="294"/>
            <ac:picMk id="222" creationId="{29B5424E-7D1E-0CBF-D3BD-C72E2917E2A3}"/>
          </ac:picMkLst>
        </pc:picChg>
        <pc:picChg chg="add mod">
          <ac:chgData name="bachngoc doan" userId="9defc621a432ca88" providerId="LiveId" clId="{A5ADB238-76C1-8946-B850-E9DB83F5412D}" dt="2024-02-22T15:37:05.118" v="34877" actId="1035"/>
          <ac:picMkLst>
            <pc:docMk/>
            <pc:sldMk cId="128676225" sldId="294"/>
            <ac:picMk id="224" creationId="{3EBE3884-C68A-94E0-ABE4-D2F10DDB7C8E}"/>
          </ac:picMkLst>
        </pc:picChg>
        <pc:picChg chg="add mod">
          <ac:chgData name="bachngoc doan" userId="9defc621a432ca88" providerId="LiveId" clId="{A5ADB238-76C1-8946-B850-E9DB83F5412D}" dt="2024-02-22T15:42:21.595" v="34890" actId="1037"/>
          <ac:picMkLst>
            <pc:docMk/>
            <pc:sldMk cId="128676225" sldId="294"/>
            <ac:picMk id="226" creationId="{48D94514-93CF-9226-E280-FF5730A9636F}"/>
          </ac:picMkLst>
        </pc:picChg>
        <pc:cxnChg chg="add del mod">
          <ac:chgData name="bachngoc doan" userId="9defc621a432ca88" providerId="LiveId" clId="{A5ADB238-76C1-8946-B850-E9DB83F5412D}" dt="2024-02-21T14:30:53.862" v="18075" actId="478"/>
          <ac:cxnSpMkLst>
            <pc:docMk/>
            <pc:sldMk cId="128676225" sldId="294"/>
            <ac:cxnSpMk id="36" creationId="{169F755E-70E4-7D46-8F0F-0D0A6F17E261}"/>
          </ac:cxnSpMkLst>
        </pc:cxnChg>
        <pc:cxnChg chg="add mod">
          <ac:chgData name="bachngoc doan" userId="9defc621a432ca88" providerId="LiveId" clId="{A5ADB238-76C1-8946-B850-E9DB83F5412D}" dt="2024-02-21T14:30:29.416" v="18042" actId="1038"/>
          <ac:cxnSpMkLst>
            <pc:docMk/>
            <pc:sldMk cId="128676225" sldId="294"/>
            <ac:cxnSpMk id="38" creationId="{509C86F4-DB66-D7FB-F94D-44993E58DC40}"/>
          </ac:cxnSpMkLst>
        </pc:cxnChg>
        <pc:cxnChg chg="add del mod">
          <ac:chgData name="bachngoc doan" userId="9defc621a432ca88" providerId="LiveId" clId="{A5ADB238-76C1-8946-B850-E9DB83F5412D}" dt="2024-02-21T12:01:46.455" v="16421" actId="478"/>
          <ac:cxnSpMkLst>
            <pc:docMk/>
            <pc:sldMk cId="128676225" sldId="294"/>
            <ac:cxnSpMk id="41" creationId="{9553862D-A0B8-19E9-FECF-806AF9468B58}"/>
          </ac:cxnSpMkLst>
        </pc:cxnChg>
        <pc:cxnChg chg="add del mod">
          <ac:chgData name="bachngoc doan" userId="9defc621a432ca88" providerId="LiveId" clId="{A5ADB238-76C1-8946-B850-E9DB83F5412D}" dt="2024-02-21T12:03:31.589" v="16448" actId="478"/>
          <ac:cxnSpMkLst>
            <pc:docMk/>
            <pc:sldMk cId="128676225" sldId="294"/>
            <ac:cxnSpMk id="43" creationId="{D43C72FE-9EFA-1FC4-AB3B-F4E6A7B93ECB}"/>
          </ac:cxnSpMkLst>
        </pc:cxnChg>
        <pc:cxnChg chg="add mod">
          <ac:chgData name="bachngoc doan" userId="9defc621a432ca88" providerId="LiveId" clId="{A5ADB238-76C1-8946-B850-E9DB83F5412D}" dt="2024-02-21T14:30:29.416" v="18042" actId="1038"/>
          <ac:cxnSpMkLst>
            <pc:docMk/>
            <pc:sldMk cId="128676225" sldId="294"/>
            <ac:cxnSpMk id="45" creationId="{25B80181-5C27-B6E3-D477-C1747FD4CD35}"/>
          </ac:cxnSpMkLst>
        </pc:cxnChg>
        <pc:cxnChg chg="add del mod">
          <ac:chgData name="bachngoc doan" userId="9defc621a432ca88" providerId="LiveId" clId="{A5ADB238-76C1-8946-B850-E9DB83F5412D}" dt="2024-02-21T12:02:37.023" v="16427" actId="478"/>
          <ac:cxnSpMkLst>
            <pc:docMk/>
            <pc:sldMk cId="128676225" sldId="294"/>
            <ac:cxnSpMk id="47" creationId="{B9A7656E-1326-B9DC-621D-B3C243930322}"/>
          </ac:cxnSpMkLst>
        </pc:cxnChg>
        <pc:cxnChg chg="add mod">
          <ac:chgData name="bachngoc doan" userId="9defc621a432ca88" providerId="LiveId" clId="{A5ADB238-76C1-8946-B850-E9DB83F5412D}" dt="2024-02-21T14:30:29.416" v="18042" actId="1038"/>
          <ac:cxnSpMkLst>
            <pc:docMk/>
            <pc:sldMk cId="128676225" sldId="294"/>
            <ac:cxnSpMk id="48" creationId="{06158941-E521-8CDF-9B3E-4A9BCFBCEBE8}"/>
          </ac:cxnSpMkLst>
        </pc:cxnChg>
        <pc:cxnChg chg="add mod">
          <ac:chgData name="bachngoc doan" userId="9defc621a432ca88" providerId="LiveId" clId="{A5ADB238-76C1-8946-B850-E9DB83F5412D}" dt="2024-02-21T14:30:29.416" v="18042" actId="1038"/>
          <ac:cxnSpMkLst>
            <pc:docMk/>
            <pc:sldMk cId="128676225" sldId="294"/>
            <ac:cxnSpMk id="51" creationId="{395C342D-61F2-BE81-C18F-8131053C6C1B}"/>
          </ac:cxnSpMkLst>
        </pc:cxnChg>
        <pc:cxnChg chg="add mod">
          <ac:chgData name="bachngoc doan" userId="9defc621a432ca88" providerId="LiveId" clId="{A5ADB238-76C1-8946-B850-E9DB83F5412D}" dt="2024-02-21T14:30:29.416" v="18042" actId="1038"/>
          <ac:cxnSpMkLst>
            <pc:docMk/>
            <pc:sldMk cId="128676225" sldId="294"/>
            <ac:cxnSpMk id="55" creationId="{68F2B118-B461-348A-5759-8BCE90B206A4}"/>
          </ac:cxnSpMkLst>
        </pc:cxnChg>
        <pc:cxnChg chg="add mod">
          <ac:chgData name="bachngoc doan" userId="9defc621a432ca88" providerId="LiveId" clId="{A5ADB238-76C1-8946-B850-E9DB83F5412D}" dt="2024-02-21T14:30:29.416" v="18042" actId="1038"/>
          <ac:cxnSpMkLst>
            <pc:docMk/>
            <pc:sldMk cId="128676225" sldId="294"/>
            <ac:cxnSpMk id="57" creationId="{59DF84A7-4D5A-F217-7DE8-423155AAF23B}"/>
          </ac:cxnSpMkLst>
        </pc:cxnChg>
        <pc:cxnChg chg="add mod">
          <ac:chgData name="bachngoc doan" userId="9defc621a432ca88" providerId="LiveId" clId="{A5ADB238-76C1-8946-B850-E9DB83F5412D}" dt="2024-02-21T14:30:29.416" v="18042" actId="1038"/>
          <ac:cxnSpMkLst>
            <pc:docMk/>
            <pc:sldMk cId="128676225" sldId="294"/>
            <ac:cxnSpMk id="59" creationId="{A999C21B-006D-9211-2CD1-191D9E31F2BB}"/>
          </ac:cxnSpMkLst>
        </pc:cxnChg>
        <pc:cxnChg chg="add mod">
          <ac:chgData name="bachngoc doan" userId="9defc621a432ca88" providerId="LiveId" clId="{A5ADB238-76C1-8946-B850-E9DB83F5412D}" dt="2024-02-21T14:30:41.865" v="18060" actId="1038"/>
          <ac:cxnSpMkLst>
            <pc:docMk/>
            <pc:sldMk cId="128676225" sldId="294"/>
            <ac:cxnSpMk id="192" creationId="{DBC2698F-4347-9356-1472-2E1DC3016EFA}"/>
          </ac:cxnSpMkLst>
        </pc:cxnChg>
        <pc:cxnChg chg="add mod">
          <ac:chgData name="bachngoc doan" userId="9defc621a432ca88" providerId="LiveId" clId="{A5ADB238-76C1-8946-B850-E9DB83F5412D}" dt="2024-02-21T14:30:41.865" v="18060" actId="1038"/>
          <ac:cxnSpMkLst>
            <pc:docMk/>
            <pc:sldMk cId="128676225" sldId="294"/>
            <ac:cxnSpMk id="200" creationId="{0FF74EBA-D5D0-0457-935D-A99C1C91A746}"/>
          </ac:cxnSpMkLst>
        </pc:cxnChg>
        <pc:cxnChg chg="add mod">
          <ac:chgData name="bachngoc doan" userId="9defc621a432ca88" providerId="LiveId" clId="{A5ADB238-76C1-8946-B850-E9DB83F5412D}" dt="2024-02-21T14:30:41.865" v="18060" actId="1038"/>
          <ac:cxnSpMkLst>
            <pc:docMk/>
            <pc:sldMk cId="128676225" sldId="294"/>
            <ac:cxnSpMk id="201" creationId="{49C846D8-CE90-5437-21D3-E88AFFF51335}"/>
          </ac:cxnSpMkLst>
        </pc:cxnChg>
        <pc:cxnChg chg="add mod">
          <ac:chgData name="bachngoc doan" userId="9defc621a432ca88" providerId="LiveId" clId="{A5ADB238-76C1-8946-B850-E9DB83F5412D}" dt="2024-02-21T14:31:05.726" v="18077" actId="17032"/>
          <ac:cxnSpMkLst>
            <pc:docMk/>
            <pc:sldMk cId="128676225" sldId="294"/>
            <ac:cxnSpMk id="214" creationId="{3811B220-6167-28D0-6278-E319999CD2A4}"/>
          </ac:cxnSpMkLst>
        </pc:cxnChg>
      </pc:sldChg>
      <pc:sldChg chg="addSp modSp add mod ord modAnim modNotes modNotesTx">
        <pc:chgData name="bachngoc doan" userId="9defc621a432ca88" providerId="LiveId" clId="{A5ADB238-76C1-8946-B850-E9DB83F5412D}" dt="2024-02-22T21:35:41.724" v="40545"/>
        <pc:sldMkLst>
          <pc:docMk/>
          <pc:sldMk cId="3174967839" sldId="295"/>
        </pc:sldMkLst>
        <pc:spChg chg="add mod">
          <ac:chgData name="bachngoc doan" userId="9defc621a432ca88" providerId="LiveId" clId="{A5ADB238-76C1-8946-B850-E9DB83F5412D}" dt="2024-02-22T18:50:41.758" v="38790" actId="20577"/>
          <ac:spMkLst>
            <pc:docMk/>
            <pc:sldMk cId="3174967839" sldId="295"/>
            <ac:spMk id="2" creationId="{5E291E9D-D6EA-0EE1-EDFF-0EF86EE0163E}"/>
          </ac:spMkLst>
        </pc:spChg>
        <pc:spChg chg="mod">
          <ac:chgData name="bachngoc doan" userId="9defc621a432ca88" providerId="LiveId" clId="{A5ADB238-76C1-8946-B850-E9DB83F5412D}" dt="2024-02-21T14:50:51.995" v="18448" actId="20577"/>
          <ac:spMkLst>
            <pc:docMk/>
            <pc:sldMk cId="3174967839" sldId="295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2T18:48:40.024" v="38762" actId="20577"/>
          <ac:spMkLst>
            <pc:docMk/>
            <pc:sldMk cId="3174967839" sldId="295"/>
            <ac:spMk id="203" creationId="{00000000-0000-0000-0000-000000000000}"/>
          </ac:spMkLst>
        </pc:spChg>
      </pc:sldChg>
      <pc:sldChg chg="addSp modSp add mod modAnim modNotes modNotesTx">
        <pc:chgData name="bachngoc doan" userId="9defc621a432ca88" providerId="LiveId" clId="{A5ADB238-76C1-8946-B850-E9DB83F5412D}" dt="2024-02-23T08:59:39.290" v="40637" actId="20577"/>
        <pc:sldMkLst>
          <pc:docMk/>
          <pc:sldMk cId="3963501390" sldId="296"/>
        </pc:sldMkLst>
        <pc:spChg chg="add mod">
          <ac:chgData name="bachngoc doan" userId="9defc621a432ca88" providerId="LiveId" clId="{A5ADB238-76C1-8946-B850-E9DB83F5412D}" dt="2024-02-22T18:50:44.216" v="38794" actId="20577"/>
          <ac:spMkLst>
            <pc:docMk/>
            <pc:sldMk cId="3963501390" sldId="296"/>
            <ac:spMk id="2" creationId="{18A6D63B-4907-361F-0DD1-3942E931BBEA}"/>
          </ac:spMkLst>
        </pc:spChg>
        <pc:spChg chg="add mod">
          <ac:chgData name="bachngoc doan" userId="9defc621a432ca88" providerId="LiveId" clId="{A5ADB238-76C1-8946-B850-E9DB83F5412D}" dt="2024-02-22T19:33:00.038" v="39853" actId="1076"/>
          <ac:spMkLst>
            <pc:docMk/>
            <pc:sldMk cId="3963501390" sldId="296"/>
            <ac:spMk id="3" creationId="{13FC0091-EF93-50A6-BF00-08F95E87D734}"/>
          </ac:spMkLst>
        </pc:spChg>
        <pc:spChg chg="mod">
          <ac:chgData name="bachngoc doan" userId="9defc621a432ca88" providerId="LiveId" clId="{A5ADB238-76C1-8946-B850-E9DB83F5412D}" dt="2024-02-21T14:57:46.496" v="18709" actId="20577"/>
          <ac:spMkLst>
            <pc:docMk/>
            <pc:sldMk cId="3963501390" sldId="296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3T08:59:39.290" v="40637" actId="20577"/>
          <ac:spMkLst>
            <pc:docMk/>
            <pc:sldMk cId="3963501390" sldId="296"/>
            <ac:spMk id="203" creationId="{00000000-0000-0000-0000-000000000000}"/>
          </ac:spMkLst>
        </pc:spChg>
      </pc:sldChg>
      <pc:sldChg chg="addSp modSp add del mod modNotes modNotesTx">
        <pc:chgData name="bachngoc doan" userId="9defc621a432ca88" providerId="LiveId" clId="{A5ADB238-76C1-8946-B850-E9DB83F5412D}" dt="2024-02-22T21:12:50.765" v="40236" actId="2696"/>
        <pc:sldMkLst>
          <pc:docMk/>
          <pc:sldMk cId="2923085681" sldId="297"/>
        </pc:sldMkLst>
        <pc:spChg chg="add mod">
          <ac:chgData name="bachngoc doan" userId="9defc621a432ca88" providerId="LiveId" clId="{A5ADB238-76C1-8946-B850-E9DB83F5412D}" dt="2024-02-22T18:50:49.303" v="38802" actId="20577"/>
          <ac:spMkLst>
            <pc:docMk/>
            <pc:sldMk cId="2923085681" sldId="297"/>
            <ac:spMk id="2" creationId="{57D9AF8E-5240-4DEE-69FC-A1EEF1B245D9}"/>
          </ac:spMkLst>
        </pc:spChg>
        <pc:spChg chg="mod">
          <ac:chgData name="bachngoc doan" userId="9defc621a432ca88" providerId="LiveId" clId="{A5ADB238-76C1-8946-B850-E9DB83F5412D}" dt="2024-02-21T15:24:21.632" v="19493" actId="20577"/>
          <ac:spMkLst>
            <pc:docMk/>
            <pc:sldMk cId="2923085681" sldId="297"/>
            <ac:spMk id="202" creationId="{00000000-0000-0000-0000-000000000000}"/>
          </ac:spMkLst>
        </pc:spChg>
        <pc:spChg chg="mod">
          <ac:chgData name="bachngoc doan" userId="9defc621a432ca88" providerId="LiveId" clId="{A5ADB238-76C1-8946-B850-E9DB83F5412D}" dt="2024-02-22T21:06:10.218" v="40140" actId="20577"/>
          <ac:spMkLst>
            <pc:docMk/>
            <pc:sldMk cId="2923085681" sldId="297"/>
            <ac:spMk id="203" creationId="{00000000-0000-0000-0000-000000000000}"/>
          </ac:spMkLst>
        </pc:spChg>
      </pc:sldChg>
      <pc:sldChg chg="addSp delSp modSp add mod delAnim modAnim modNotes modNotesTx">
        <pc:chgData name="bachngoc doan" userId="9defc621a432ca88" providerId="LiveId" clId="{A5ADB238-76C1-8946-B850-E9DB83F5412D}" dt="2024-02-22T21:20:55.103" v="40391" actId="20577"/>
        <pc:sldMkLst>
          <pc:docMk/>
          <pc:sldMk cId="1922121991" sldId="298"/>
        </pc:sldMkLst>
        <pc:spChg chg="add del mod">
          <ac:chgData name="bachngoc doan" userId="9defc621a432ca88" providerId="LiveId" clId="{A5ADB238-76C1-8946-B850-E9DB83F5412D}" dt="2024-02-22T12:08:19.920" v="29745" actId="478"/>
          <ac:spMkLst>
            <pc:docMk/>
            <pc:sldMk cId="1922121991" sldId="298"/>
            <ac:spMk id="2" creationId="{F4EE768C-91C7-35D5-EE04-F85127A6B3F6}"/>
          </ac:spMkLst>
        </pc:spChg>
        <pc:spChg chg="del mod">
          <ac:chgData name="bachngoc doan" userId="9defc621a432ca88" providerId="LiveId" clId="{A5ADB238-76C1-8946-B850-E9DB83F5412D}" dt="2024-02-22T12:25:35.306" v="29788" actId="478"/>
          <ac:spMkLst>
            <pc:docMk/>
            <pc:sldMk cId="1922121991" sldId="298"/>
            <ac:spMk id="4" creationId="{2F88FB1E-7523-06A5-633B-7CFA1F59E172}"/>
          </ac:spMkLst>
        </pc:spChg>
        <pc:spChg chg="add mod">
          <ac:chgData name="bachngoc doan" userId="9defc621a432ca88" providerId="LiveId" clId="{A5ADB238-76C1-8946-B850-E9DB83F5412D}" dt="2024-02-21T19:07:45.446" v="21242" actId="164"/>
          <ac:spMkLst>
            <pc:docMk/>
            <pc:sldMk cId="1922121991" sldId="298"/>
            <ac:spMk id="5" creationId="{DC6A38CD-5249-6D93-1941-6DDEA13A14A1}"/>
          </ac:spMkLst>
        </pc:spChg>
        <pc:spChg chg="add del mod">
          <ac:chgData name="bachngoc doan" userId="9defc621a432ca88" providerId="LiveId" clId="{A5ADB238-76C1-8946-B850-E9DB83F5412D}" dt="2024-02-21T19:07:45.446" v="21242" actId="164"/>
          <ac:spMkLst>
            <pc:docMk/>
            <pc:sldMk cId="1922121991" sldId="298"/>
            <ac:spMk id="6" creationId="{2D683749-7174-3AFD-23D6-EB97FA4284FA}"/>
          </ac:spMkLst>
        </pc:spChg>
        <pc:spChg chg="add del">
          <ac:chgData name="bachngoc doan" userId="9defc621a432ca88" providerId="LiveId" clId="{A5ADB238-76C1-8946-B850-E9DB83F5412D}" dt="2024-02-21T18:48:23.532" v="20897" actId="478"/>
          <ac:spMkLst>
            <pc:docMk/>
            <pc:sldMk cId="1922121991" sldId="298"/>
            <ac:spMk id="7" creationId="{5B8E1008-985D-06D1-F9FE-82BFB22A040D}"/>
          </ac:spMkLst>
        </pc:spChg>
        <pc:spChg chg="add mod">
          <ac:chgData name="bachngoc doan" userId="9defc621a432ca88" providerId="LiveId" clId="{A5ADB238-76C1-8946-B850-E9DB83F5412D}" dt="2024-02-21T19:07:45.446" v="21242" actId="164"/>
          <ac:spMkLst>
            <pc:docMk/>
            <pc:sldMk cId="1922121991" sldId="298"/>
            <ac:spMk id="8" creationId="{5C997C38-46A5-07A1-7C6B-8A59A29C108F}"/>
          </ac:spMkLst>
        </pc:spChg>
        <pc:spChg chg="add mod">
          <ac:chgData name="bachngoc doan" userId="9defc621a432ca88" providerId="LiveId" clId="{A5ADB238-76C1-8946-B850-E9DB83F5412D}" dt="2024-02-21T19:07:45.446" v="21242" actId="164"/>
          <ac:spMkLst>
            <pc:docMk/>
            <pc:sldMk cId="1922121991" sldId="298"/>
            <ac:spMk id="9" creationId="{9AB168C0-016B-4006-E46B-A5FF7D56E86F}"/>
          </ac:spMkLst>
        </pc:spChg>
        <pc:spChg chg="add mod">
          <ac:chgData name="bachngoc doan" userId="9defc621a432ca88" providerId="LiveId" clId="{A5ADB238-76C1-8946-B850-E9DB83F5412D}" dt="2024-02-21T19:07:45.446" v="21242" actId="164"/>
          <ac:spMkLst>
            <pc:docMk/>
            <pc:sldMk cId="1922121991" sldId="298"/>
            <ac:spMk id="10" creationId="{3E74CB4E-529C-AB15-ADA4-28AFED4D2715}"/>
          </ac:spMkLst>
        </pc:spChg>
        <pc:spChg chg="add mod">
          <ac:chgData name="bachngoc doan" userId="9defc621a432ca88" providerId="LiveId" clId="{A5ADB238-76C1-8946-B850-E9DB83F5412D}" dt="2024-02-21T19:07:45.446" v="21242" actId="164"/>
          <ac:spMkLst>
            <pc:docMk/>
            <pc:sldMk cId="1922121991" sldId="298"/>
            <ac:spMk id="11" creationId="{C306A389-75DD-A805-730D-E5DE5E3405A8}"/>
          </ac:spMkLst>
        </pc:spChg>
        <pc:spChg chg="add mod">
          <ac:chgData name="bachngoc doan" userId="9defc621a432ca88" providerId="LiveId" clId="{A5ADB238-76C1-8946-B850-E9DB83F5412D}" dt="2024-02-21T19:07:45.446" v="21242" actId="164"/>
          <ac:spMkLst>
            <pc:docMk/>
            <pc:sldMk cId="1922121991" sldId="298"/>
            <ac:spMk id="12" creationId="{6386F20D-B679-4DDF-1496-4F829F53D90F}"/>
          </ac:spMkLst>
        </pc:spChg>
        <pc:spChg chg="add mod">
          <ac:chgData name="bachngoc doan" userId="9defc621a432ca88" providerId="LiveId" clId="{A5ADB238-76C1-8946-B850-E9DB83F5412D}" dt="2024-02-21T19:07:45.446" v="21242" actId="164"/>
          <ac:spMkLst>
            <pc:docMk/>
            <pc:sldMk cId="1922121991" sldId="298"/>
            <ac:spMk id="13" creationId="{6304AE53-40B7-2FA7-1348-907EDA7F45A3}"/>
          </ac:spMkLst>
        </pc:spChg>
        <pc:spChg chg="add mod">
          <ac:chgData name="bachngoc doan" userId="9defc621a432ca88" providerId="LiveId" clId="{A5ADB238-76C1-8946-B850-E9DB83F5412D}" dt="2024-02-21T19:07:45.446" v="21242" actId="164"/>
          <ac:spMkLst>
            <pc:docMk/>
            <pc:sldMk cId="1922121991" sldId="298"/>
            <ac:spMk id="14" creationId="{7CF31932-AF2D-A403-D846-ECBB8993FF64}"/>
          </ac:spMkLst>
        </pc:spChg>
        <pc:spChg chg="add mod">
          <ac:chgData name="bachngoc doan" userId="9defc621a432ca88" providerId="LiveId" clId="{A5ADB238-76C1-8946-B850-E9DB83F5412D}" dt="2024-02-21T22:56:42.565" v="24535" actId="1076"/>
          <ac:spMkLst>
            <pc:docMk/>
            <pc:sldMk cId="1922121991" sldId="298"/>
            <ac:spMk id="23" creationId="{7C2D4EBB-DF69-DA85-F112-E2A146E06CA3}"/>
          </ac:spMkLst>
        </pc:spChg>
        <pc:spChg chg="add mod">
          <ac:chgData name="bachngoc doan" userId="9defc621a432ca88" providerId="LiveId" clId="{A5ADB238-76C1-8946-B850-E9DB83F5412D}" dt="2024-02-22T13:10:29.228" v="31254" actId="1036"/>
          <ac:spMkLst>
            <pc:docMk/>
            <pc:sldMk cId="1922121991" sldId="298"/>
            <ac:spMk id="26" creationId="{051B2D4C-3CA7-1F0F-DFA3-FB24B90B0F65}"/>
          </ac:spMkLst>
        </pc:spChg>
        <pc:spChg chg="add del mod">
          <ac:chgData name="bachngoc doan" userId="9defc621a432ca88" providerId="LiveId" clId="{A5ADB238-76C1-8946-B850-E9DB83F5412D}" dt="2024-02-22T12:31:33.147" v="29889"/>
          <ac:spMkLst>
            <pc:docMk/>
            <pc:sldMk cId="1922121991" sldId="298"/>
            <ac:spMk id="30" creationId="{E5756542-1478-603D-285E-908B57826785}"/>
          </ac:spMkLst>
        </pc:spChg>
        <pc:spChg chg="add mod">
          <ac:chgData name="bachngoc doan" userId="9defc621a432ca88" providerId="LiveId" clId="{A5ADB238-76C1-8946-B850-E9DB83F5412D}" dt="2024-02-22T13:10:29.228" v="31254" actId="1036"/>
          <ac:spMkLst>
            <pc:docMk/>
            <pc:sldMk cId="1922121991" sldId="298"/>
            <ac:spMk id="31" creationId="{69BC0B65-4156-5F54-3421-63499C851515}"/>
          </ac:spMkLst>
        </pc:spChg>
        <pc:spChg chg="add mod">
          <ac:chgData name="bachngoc doan" userId="9defc621a432ca88" providerId="LiveId" clId="{A5ADB238-76C1-8946-B850-E9DB83F5412D}" dt="2024-02-22T14:56:40.879" v="33759" actId="1038"/>
          <ac:spMkLst>
            <pc:docMk/>
            <pc:sldMk cId="1922121991" sldId="298"/>
            <ac:spMk id="32" creationId="{F3C5FCBF-D259-81F4-C9B1-FEA3C5DC2F2D}"/>
          </ac:spMkLst>
        </pc:spChg>
        <pc:spChg chg="add mod">
          <ac:chgData name="bachngoc doan" userId="9defc621a432ca88" providerId="LiveId" clId="{A5ADB238-76C1-8946-B850-E9DB83F5412D}" dt="2024-02-22T21:20:15.167" v="40375" actId="1035"/>
          <ac:spMkLst>
            <pc:docMk/>
            <pc:sldMk cId="1922121991" sldId="298"/>
            <ac:spMk id="33" creationId="{6884339A-74DC-9034-64A5-42AE46ED4A73}"/>
          </ac:spMkLst>
        </pc:spChg>
        <pc:spChg chg="add mod">
          <ac:chgData name="bachngoc doan" userId="9defc621a432ca88" providerId="LiveId" clId="{A5ADB238-76C1-8946-B850-E9DB83F5412D}" dt="2024-02-22T13:20:22.240" v="31558" actId="171"/>
          <ac:spMkLst>
            <pc:docMk/>
            <pc:sldMk cId="1922121991" sldId="298"/>
            <ac:spMk id="34" creationId="{39CAD55D-65AC-05EF-E551-A86B74216694}"/>
          </ac:spMkLst>
        </pc:spChg>
        <pc:spChg chg="mod">
          <ac:chgData name="bachngoc doan" userId="9defc621a432ca88" providerId="LiveId" clId="{A5ADB238-76C1-8946-B850-E9DB83F5412D}" dt="2024-02-22T21:20:55.103" v="40391" actId="20577"/>
          <ac:spMkLst>
            <pc:docMk/>
            <pc:sldMk cId="1922121991" sldId="298"/>
            <ac:spMk id="203" creationId="{00000000-0000-0000-0000-000000000000}"/>
          </ac:spMkLst>
        </pc:spChg>
        <pc:grpChg chg="add del mod">
          <ac:chgData name="bachngoc doan" userId="9defc621a432ca88" providerId="LiveId" clId="{A5ADB238-76C1-8946-B850-E9DB83F5412D}" dt="2024-02-21T19:08:41.677" v="21251" actId="478"/>
          <ac:grpSpMkLst>
            <pc:docMk/>
            <pc:sldMk cId="1922121991" sldId="298"/>
            <ac:grpSpMk id="20" creationId="{92353473-D00C-CEDA-5B16-62135FB2C3B7}"/>
          </ac:grpSpMkLst>
        </pc:grpChg>
        <pc:picChg chg="del mod">
          <ac:chgData name="bachngoc doan" userId="9defc621a432ca88" providerId="LiveId" clId="{A5ADB238-76C1-8946-B850-E9DB83F5412D}" dt="2024-02-21T19:52:49.750" v="21907" actId="478"/>
          <ac:picMkLst>
            <pc:docMk/>
            <pc:sldMk cId="1922121991" sldId="298"/>
            <ac:picMk id="3" creationId="{C12B9152-F83F-A668-AF4A-068E3F5EDFB1}"/>
          </ac:picMkLst>
        </pc:picChg>
        <pc:picChg chg="add del mod">
          <ac:chgData name="bachngoc doan" userId="9defc621a432ca88" providerId="LiveId" clId="{A5ADB238-76C1-8946-B850-E9DB83F5412D}" dt="2024-02-22T12:20:54.447" v="29750" actId="478"/>
          <ac:picMkLst>
            <pc:docMk/>
            <pc:sldMk cId="1922121991" sldId="298"/>
            <ac:picMk id="22" creationId="{32307E8B-6B95-0BCE-2A62-EBCACC189F91}"/>
          </ac:picMkLst>
        </pc:picChg>
        <pc:picChg chg="add mod">
          <ac:chgData name="bachngoc doan" userId="9defc621a432ca88" providerId="LiveId" clId="{A5ADB238-76C1-8946-B850-E9DB83F5412D}" dt="2024-02-22T13:08:30.294" v="31169" actId="14100"/>
          <ac:picMkLst>
            <pc:docMk/>
            <pc:sldMk cId="1922121991" sldId="298"/>
            <ac:picMk id="25" creationId="{0B832199-3093-FC94-D503-E185FE757FF7}"/>
          </ac:picMkLst>
        </pc:picChg>
        <pc:picChg chg="add mod">
          <ac:chgData name="bachngoc doan" userId="9defc621a432ca88" providerId="LiveId" clId="{A5ADB238-76C1-8946-B850-E9DB83F5412D}" dt="2024-02-22T13:09:02.529" v="31191" actId="14100"/>
          <ac:picMkLst>
            <pc:docMk/>
            <pc:sldMk cId="1922121991" sldId="298"/>
            <ac:picMk id="27" creationId="{A4792158-CF67-B426-B0CD-83F586313B24}"/>
          </ac:picMkLst>
        </pc:picChg>
        <pc:picChg chg="add mod">
          <ac:chgData name="bachngoc doan" userId="9defc621a432ca88" providerId="LiveId" clId="{A5ADB238-76C1-8946-B850-E9DB83F5412D}" dt="2024-02-22T13:08:51.764" v="31181" actId="1037"/>
          <ac:picMkLst>
            <pc:docMk/>
            <pc:sldMk cId="1922121991" sldId="298"/>
            <ac:picMk id="28" creationId="{DF379635-78C7-E588-2921-323DDD364716}"/>
          </ac:picMkLst>
        </pc:picChg>
        <pc:picChg chg="add mod">
          <ac:chgData name="bachngoc doan" userId="9defc621a432ca88" providerId="LiveId" clId="{A5ADB238-76C1-8946-B850-E9DB83F5412D}" dt="2024-02-22T13:10:29.228" v="31254" actId="1036"/>
          <ac:picMkLst>
            <pc:docMk/>
            <pc:sldMk cId="1922121991" sldId="298"/>
            <ac:picMk id="29" creationId="{959BF3C4-7A37-7919-A5D7-5316CAAE7DA7}"/>
          </ac:picMkLst>
        </pc:picChg>
        <pc:cxnChg chg="add mod">
          <ac:chgData name="bachngoc doan" userId="9defc621a432ca88" providerId="LiveId" clId="{A5ADB238-76C1-8946-B850-E9DB83F5412D}" dt="2024-02-21T19:08:41.677" v="21251" actId="478"/>
          <ac:cxnSpMkLst>
            <pc:docMk/>
            <pc:sldMk cId="1922121991" sldId="298"/>
            <ac:cxnSpMk id="16" creationId="{8F28C0D1-183B-5BE7-C9D2-F42F3695CF61}"/>
          </ac:cxnSpMkLst>
        </pc:cxnChg>
        <pc:cxnChg chg="add mod">
          <ac:chgData name="bachngoc doan" userId="9defc621a432ca88" providerId="LiveId" clId="{A5ADB238-76C1-8946-B850-E9DB83F5412D}" dt="2024-02-21T19:08:41.677" v="21251" actId="478"/>
          <ac:cxnSpMkLst>
            <pc:docMk/>
            <pc:sldMk cId="1922121991" sldId="298"/>
            <ac:cxnSpMk id="18" creationId="{300A7062-6078-BE78-E721-8C18355F9338}"/>
          </ac:cxnSpMkLst>
        </pc:cxnChg>
      </pc:sldChg>
      <pc:sldChg chg="addSp delSp modSp new del mod modNotes">
        <pc:chgData name="bachngoc doan" userId="9defc621a432ca88" providerId="LiveId" clId="{A5ADB238-76C1-8946-B850-E9DB83F5412D}" dt="2024-02-22T10:01:20.005" v="29444" actId="2696"/>
        <pc:sldMkLst>
          <pc:docMk/>
          <pc:sldMk cId="155070828" sldId="299"/>
        </pc:sldMkLst>
        <pc:spChg chg="del">
          <ac:chgData name="bachngoc doan" userId="9defc621a432ca88" providerId="LiveId" clId="{A5ADB238-76C1-8946-B850-E9DB83F5412D}" dt="2024-02-21T19:08:17.782" v="21249" actId="478"/>
          <ac:spMkLst>
            <pc:docMk/>
            <pc:sldMk cId="155070828" sldId="299"/>
            <ac:spMk id="2" creationId="{4B46EF94-16FF-CBC4-D07C-37A59A9E9F03}"/>
          </ac:spMkLst>
        </pc:spChg>
        <pc:spChg chg="del">
          <ac:chgData name="bachngoc doan" userId="9defc621a432ca88" providerId="LiveId" clId="{A5ADB238-76C1-8946-B850-E9DB83F5412D}" dt="2024-02-21T19:08:16.325" v="21248" actId="478"/>
          <ac:spMkLst>
            <pc:docMk/>
            <pc:sldMk cId="155070828" sldId="299"/>
            <ac:spMk id="3" creationId="{111E9A81-8AC6-04ED-ECDB-267238211623}"/>
          </ac:spMkLst>
        </pc:spChg>
        <pc:spChg chg="mod">
          <ac:chgData name="bachngoc doan" userId="9defc621a432ca88" providerId="LiveId" clId="{A5ADB238-76C1-8946-B850-E9DB83F5412D}" dt="2024-02-21T19:41:16.641" v="21781" actId="14100"/>
          <ac:spMkLst>
            <pc:docMk/>
            <pc:sldMk cId="155070828" sldId="299"/>
            <ac:spMk id="5" creationId="{217A9F15-EE94-2261-C9C6-0AABE9C8CE03}"/>
          </ac:spMkLst>
        </pc:spChg>
        <pc:spChg chg="mod">
          <ac:chgData name="bachngoc doan" userId="9defc621a432ca88" providerId="LiveId" clId="{A5ADB238-76C1-8946-B850-E9DB83F5412D}" dt="2024-02-21T19:29:33.713" v="21565" actId="14100"/>
          <ac:spMkLst>
            <pc:docMk/>
            <pc:sldMk cId="155070828" sldId="299"/>
            <ac:spMk id="6" creationId="{831D45E9-6646-737F-A74D-E69FF111A93F}"/>
          </ac:spMkLst>
        </pc:spChg>
        <pc:spChg chg="mod">
          <ac:chgData name="bachngoc doan" userId="9defc621a432ca88" providerId="LiveId" clId="{A5ADB238-76C1-8946-B850-E9DB83F5412D}" dt="2024-02-21T19:29:00.392" v="21533" actId="14100"/>
          <ac:spMkLst>
            <pc:docMk/>
            <pc:sldMk cId="155070828" sldId="299"/>
            <ac:spMk id="7" creationId="{B1D79119-DD05-8C66-F8C1-4E7E161FE098}"/>
          </ac:spMkLst>
        </pc:spChg>
        <pc:spChg chg="mod">
          <ac:chgData name="bachngoc doan" userId="9defc621a432ca88" providerId="LiveId" clId="{A5ADB238-76C1-8946-B850-E9DB83F5412D}" dt="2024-02-21T19:29:03.330" v="21534" actId="14100"/>
          <ac:spMkLst>
            <pc:docMk/>
            <pc:sldMk cId="155070828" sldId="299"/>
            <ac:spMk id="8" creationId="{B2BBFBCB-ADD0-49BD-6190-CBB4884B9D66}"/>
          </ac:spMkLst>
        </pc:spChg>
        <pc:spChg chg="del mod">
          <ac:chgData name="bachngoc doan" userId="9defc621a432ca88" providerId="LiveId" clId="{A5ADB238-76C1-8946-B850-E9DB83F5412D}" dt="2024-02-21T19:24:58.316" v="21419" actId="478"/>
          <ac:spMkLst>
            <pc:docMk/>
            <pc:sldMk cId="155070828" sldId="299"/>
            <ac:spMk id="9" creationId="{548F8392-EB87-B636-6672-573F8D2853A7}"/>
          </ac:spMkLst>
        </pc:spChg>
        <pc:spChg chg="mod">
          <ac:chgData name="bachngoc doan" userId="9defc621a432ca88" providerId="LiveId" clId="{A5ADB238-76C1-8946-B850-E9DB83F5412D}" dt="2024-02-21T19:08:14.117" v="21247"/>
          <ac:spMkLst>
            <pc:docMk/>
            <pc:sldMk cId="155070828" sldId="299"/>
            <ac:spMk id="10" creationId="{93C81753-BFD4-BBA0-B17F-CE4D7F6FAC6C}"/>
          </ac:spMkLst>
        </pc:spChg>
        <pc:spChg chg="mod">
          <ac:chgData name="bachngoc doan" userId="9defc621a432ca88" providerId="LiveId" clId="{A5ADB238-76C1-8946-B850-E9DB83F5412D}" dt="2024-02-21T19:08:14.117" v="21247"/>
          <ac:spMkLst>
            <pc:docMk/>
            <pc:sldMk cId="155070828" sldId="299"/>
            <ac:spMk id="11" creationId="{FEC85546-2866-42AC-1667-EE5D19E71D7A}"/>
          </ac:spMkLst>
        </pc:spChg>
        <pc:spChg chg="mod">
          <ac:chgData name="bachngoc doan" userId="9defc621a432ca88" providerId="LiveId" clId="{A5ADB238-76C1-8946-B850-E9DB83F5412D}" dt="2024-02-21T19:38:20.356" v="21678"/>
          <ac:spMkLst>
            <pc:docMk/>
            <pc:sldMk cId="155070828" sldId="299"/>
            <ac:spMk id="12" creationId="{67E5E109-91AB-2251-ED49-E62272D93C65}"/>
          </ac:spMkLst>
        </pc:spChg>
        <pc:spChg chg="mod">
          <ac:chgData name="bachngoc doan" userId="9defc621a432ca88" providerId="LiveId" clId="{A5ADB238-76C1-8946-B850-E9DB83F5412D}" dt="2024-02-21T19:08:14.117" v="21247"/>
          <ac:spMkLst>
            <pc:docMk/>
            <pc:sldMk cId="155070828" sldId="299"/>
            <ac:spMk id="13" creationId="{8FBC7971-265F-93A8-EE3F-592271DF3F5C}"/>
          </ac:spMkLst>
        </pc:spChg>
        <pc:spChg chg="add mod">
          <ac:chgData name="bachngoc doan" userId="9defc621a432ca88" providerId="LiveId" clId="{A5ADB238-76C1-8946-B850-E9DB83F5412D}" dt="2024-02-21T19:43:53.347" v="21796" actId="164"/>
          <ac:spMkLst>
            <pc:docMk/>
            <pc:sldMk cId="155070828" sldId="299"/>
            <ac:spMk id="16" creationId="{5E0B3104-DE9A-7D96-8EC5-78F4821946F1}"/>
          </ac:spMkLst>
        </pc:spChg>
        <pc:spChg chg="add del mod">
          <ac:chgData name="bachngoc doan" userId="9defc621a432ca88" providerId="LiveId" clId="{A5ADB238-76C1-8946-B850-E9DB83F5412D}" dt="2024-02-21T19:20:32.898" v="21328" actId="478"/>
          <ac:spMkLst>
            <pc:docMk/>
            <pc:sldMk cId="155070828" sldId="299"/>
            <ac:spMk id="21" creationId="{9A6509E1-EDA5-62EF-AACE-8F06C4980A64}"/>
          </ac:spMkLst>
        </pc:spChg>
        <pc:spChg chg="add del mod">
          <ac:chgData name="bachngoc doan" userId="9defc621a432ca88" providerId="LiveId" clId="{A5ADB238-76C1-8946-B850-E9DB83F5412D}" dt="2024-02-21T19:20:33.765" v="21329" actId="478"/>
          <ac:spMkLst>
            <pc:docMk/>
            <pc:sldMk cId="155070828" sldId="299"/>
            <ac:spMk id="22" creationId="{F60AD532-3ACB-F735-E3E8-22C0AAB80C19}"/>
          </ac:spMkLst>
        </pc:spChg>
        <pc:spChg chg="add del mod">
          <ac:chgData name="bachngoc doan" userId="9defc621a432ca88" providerId="LiveId" clId="{A5ADB238-76C1-8946-B850-E9DB83F5412D}" dt="2024-02-21T19:28:48.931" v="21519" actId="478"/>
          <ac:spMkLst>
            <pc:docMk/>
            <pc:sldMk cId="155070828" sldId="299"/>
            <ac:spMk id="28" creationId="{519D12F0-BE49-DDA5-C9AB-905339E692F1}"/>
          </ac:spMkLst>
        </pc:spChg>
        <pc:spChg chg="add del mod">
          <ac:chgData name="bachngoc doan" userId="9defc621a432ca88" providerId="LiveId" clId="{A5ADB238-76C1-8946-B850-E9DB83F5412D}" dt="2024-02-21T19:28:49.099" v="21520" actId="478"/>
          <ac:spMkLst>
            <pc:docMk/>
            <pc:sldMk cId="155070828" sldId="299"/>
            <ac:spMk id="29" creationId="{444FBCC9-E5F9-1297-DD20-C9A2EFA6954F}"/>
          </ac:spMkLst>
        </pc:spChg>
        <pc:spChg chg="add mod">
          <ac:chgData name="bachngoc doan" userId="9defc621a432ca88" providerId="LiveId" clId="{A5ADB238-76C1-8946-B850-E9DB83F5412D}" dt="2024-02-21T19:30:04.569" v="21569" actId="164"/>
          <ac:spMkLst>
            <pc:docMk/>
            <pc:sldMk cId="155070828" sldId="299"/>
            <ac:spMk id="30" creationId="{6A134DCD-593C-64CC-AB0E-044065A0716D}"/>
          </ac:spMkLst>
        </pc:spChg>
        <pc:spChg chg="add mod">
          <ac:chgData name="bachngoc doan" userId="9defc621a432ca88" providerId="LiveId" clId="{A5ADB238-76C1-8946-B850-E9DB83F5412D}" dt="2024-02-21T19:42:19.695" v="21791" actId="2711"/>
          <ac:spMkLst>
            <pc:docMk/>
            <pc:sldMk cId="155070828" sldId="299"/>
            <ac:spMk id="34" creationId="{E11C37E2-0D69-C3B0-F47B-179D6B5290FF}"/>
          </ac:spMkLst>
        </pc:spChg>
        <pc:spChg chg="add mod">
          <ac:chgData name="bachngoc doan" userId="9defc621a432ca88" providerId="LiveId" clId="{A5ADB238-76C1-8946-B850-E9DB83F5412D}" dt="2024-02-21T19:43:32.544" v="21792" actId="164"/>
          <ac:spMkLst>
            <pc:docMk/>
            <pc:sldMk cId="155070828" sldId="299"/>
            <ac:spMk id="38" creationId="{3FE82B6E-9389-A322-3DC7-87FB34609E5E}"/>
          </ac:spMkLst>
        </pc:spChg>
        <pc:spChg chg="add mod">
          <ac:chgData name="bachngoc doan" userId="9defc621a432ca88" providerId="LiveId" clId="{A5ADB238-76C1-8946-B850-E9DB83F5412D}" dt="2024-02-21T19:49:32.242" v="21865" actId="1036"/>
          <ac:spMkLst>
            <pc:docMk/>
            <pc:sldMk cId="155070828" sldId="299"/>
            <ac:spMk id="48" creationId="{3E72AF7E-6AC9-5686-85B2-CDF5073A713C}"/>
          </ac:spMkLst>
        </pc:spChg>
        <pc:spChg chg="add mod">
          <ac:chgData name="bachngoc doan" userId="9defc621a432ca88" providerId="LiveId" clId="{A5ADB238-76C1-8946-B850-E9DB83F5412D}" dt="2024-02-21T19:49:32.242" v="21865" actId="1036"/>
          <ac:spMkLst>
            <pc:docMk/>
            <pc:sldMk cId="155070828" sldId="299"/>
            <ac:spMk id="49" creationId="{6E9DD22A-A5FE-6F4C-A51C-F207A9AB6D03}"/>
          </ac:spMkLst>
        </pc:spChg>
        <pc:spChg chg="add mod">
          <ac:chgData name="bachngoc doan" userId="9defc621a432ca88" providerId="LiveId" clId="{A5ADB238-76C1-8946-B850-E9DB83F5412D}" dt="2024-02-21T19:49:32.242" v="21865" actId="1036"/>
          <ac:spMkLst>
            <pc:docMk/>
            <pc:sldMk cId="155070828" sldId="299"/>
            <ac:spMk id="50" creationId="{21A8F5D9-72DC-4F92-1FEF-9DE5FBD4069F}"/>
          </ac:spMkLst>
        </pc:spChg>
        <pc:grpChg chg="add mod">
          <ac:chgData name="bachngoc doan" userId="9defc621a432ca88" providerId="LiveId" clId="{A5ADB238-76C1-8946-B850-E9DB83F5412D}" dt="2024-02-21T19:30:04.569" v="21569" actId="164"/>
          <ac:grpSpMkLst>
            <pc:docMk/>
            <pc:sldMk cId="155070828" sldId="299"/>
            <ac:grpSpMk id="4" creationId="{57481E4D-1877-A175-FF4A-529A908BAC6C}"/>
          </ac:grpSpMkLst>
        </pc:grpChg>
        <pc:grpChg chg="add mod">
          <ac:chgData name="bachngoc doan" userId="9defc621a432ca88" providerId="LiveId" clId="{A5ADB238-76C1-8946-B850-E9DB83F5412D}" dt="2024-02-21T19:33:43.468" v="21629" actId="164"/>
          <ac:grpSpMkLst>
            <pc:docMk/>
            <pc:sldMk cId="155070828" sldId="299"/>
            <ac:grpSpMk id="31" creationId="{10C4BE25-5954-A4CB-EFCF-575B72F9287A}"/>
          </ac:grpSpMkLst>
        </pc:grpChg>
        <pc:grpChg chg="add mod">
          <ac:chgData name="bachngoc doan" userId="9defc621a432ca88" providerId="LiveId" clId="{A5ADB238-76C1-8946-B850-E9DB83F5412D}" dt="2024-02-21T19:43:32.544" v="21792" actId="164"/>
          <ac:grpSpMkLst>
            <pc:docMk/>
            <pc:sldMk cId="155070828" sldId="299"/>
            <ac:grpSpMk id="35" creationId="{641ADA21-1201-90EE-0AFD-359FC081C590}"/>
          </ac:grpSpMkLst>
        </pc:grpChg>
        <pc:grpChg chg="add mod">
          <ac:chgData name="bachngoc doan" userId="9defc621a432ca88" providerId="LiveId" clId="{A5ADB238-76C1-8946-B850-E9DB83F5412D}" dt="2024-02-21T19:43:44.340" v="21793" actId="1076"/>
          <ac:grpSpMkLst>
            <pc:docMk/>
            <pc:sldMk cId="155070828" sldId="299"/>
            <ac:grpSpMk id="41" creationId="{2094518E-E986-720A-13F3-2025971038B3}"/>
          </ac:grpSpMkLst>
        </pc:grpChg>
        <pc:grpChg chg="add mod">
          <ac:chgData name="bachngoc doan" userId="9defc621a432ca88" providerId="LiveId" clId="{A5ADB238-76C1-8946-B850-E9DB83F5412D}" dt="2024-02-21T19:43:59.092" v="21797" actId="1076"/>
          <ac:grpSpMkLst>
            <pc:docMk/>
            <pc:sldMk cId="155070828" sldId="299"/>
            <ac:grpSpMk id="42" creationId="{BFBCC122-950F-A207-3E40-358C47A9B8C7}"/>
          </ac:grpSpMkLst>
        </pc:grpChg>
        <pc:picChg chg="add del mod">
          <ac:chgData name="bachngoc doan" userId="9defc621a432ca88" providerId="LiveId" clId="{A5ADB238-76C1-8946-B850-E9DB83F5412D}" dt="2024-02-21T19:23:51.507" v="21396" actId="478"/>
          <ac:picMkLst>
            <pc:docMk/>
            <pc:sldMk cId="155070828" sldId="299"/>
            <ac:picMk id="24" creationId="{3B3FBB5E-7AC4-6D58-B634-73DCCE94A423}"/>
          </ac:picMkLst>
        </pc:picChg>
        <pc:picChg chg="add mod">
          <ac:chgData name="bachngoc doan" userId="9defc621a432ca88" providerId="LiveId" clId="{A5ADB238-76C1-8946-B850-E9DB83F5412D}" dt="2024-02-21T19:43:53.347" v="21796" actId="164"/>
          <ac:picMkLst>
            <pc:docMk/>
            <pc:sldMk cId="155070828" sldId="299"/>
            <ac:picMk id="27" creationId="{58F408AC-C3B0-F778-2D0F-BCA140BE3FBD}"/>
          </ac:picMkLst>
        </pc:picChg>
        <pc:picChg chg="add del mod">
          <ac:chgData name="bachngoc doan" userId="9defc621a432ca88" providerId="LiveId" clId="{A5ADB238-76C1-8946-B850-E9DB83F5412D}" dt="2024-02-21T19:32:39.023" v="21623" actId="478"/>
          <ac:picMkLst>
            <pc:docMk/>
            <pc:sldMk cId="155070828" sldId="299"/>
            <ac:picMk id="33" creationId="{34A648F1-2A2F-F5CB-D6B1-BD7D738045D3}"/>
          </ac:picMkLst>
        </pc:picChg>
        <pc:picChg chg="add del mod">
          <ac:chgData name="bachngoc doan" userId="9defc621a432ca88" providerId="LiveId" clId="{A5ADB238-76C1-8946-B850-E9DB83F5412D}" dt="2024-02-21T19:36:34.493" v="21658" actId="478"/>
          <ac:picMkLst>
            <pc:docMk/>
            <pc:sldMk cId="155070828" sldId="299"/>
            <ac:picMk id="37" creationId="{7755B979-09BB-361D-DD7D-67BF9AB4AC5D}"/>
          </ac:picMkLst>
        </pc:picChg>
        <pc:picChg chg="add mod">
          <ac:chgData name="bachngoc doan" userId="9defc621a432ca88" providerId="LiveId" clId="{A5ADB238-76C1-8946-B850-E9DB83F5412D}" dt="2024-02-21T19:43:32.544" v="21792" actId="164"/>
          <ac:picMkLst>
            <pc:docMk/>
            <pc:sldMk cId="155070828" sldId="299"/>
            <ac:picMk id="40" creationId="{FB0D9D02-CD78-9CE4-9EE2-20B81FE2D8B6}"/>
          </ac:picMkLst>
        </pc:picChg>
        <pc:picChg chg="add mod">
          <ac:chgData name="bachngoc doan" userId="9defc621a432ca88" providerId="LiveId" clId="{A5ADB238-76C1-8946-B850-E9DB83F5412D}" dt="2024-02-21T19:50:53.321" v="21888" actId="1076"/>
          <ac:picMkLst>
            <pc:docMk/>
            <pc:sldMk cId="155070828" sldId="299"/>
            <ac:picMk id="54" creationId="{D291C170-3A8D-4C72-1362-1EB508FA1E28}"/>
          </ac:picMkLst>
        </pc:picChg>
        <pc:cxnChg chg="mod">
          <ac:chgData name="bachngoc doan" userId="9defc621a432ca88" providerId="LiveId" clId="{A5ADB238-76C1-8946-B850-E9DB83F5412D}" dt="2024-02-21T19:08:14.117" v="21247"/>
          <ac:cxnSpMkLst>
            <pc:docMk/>
            <pc:sldMk cId="155070828" sldId="299"/>
            <ac:cxnSpMk id="14" creationId="{BFD35394-F3C6-2958-F3E5-F4F5442B68EF}"/>
          </ac:cxnSpMkLst>
        </pc:cxnChg>
        <pc:cxnChg chg="mod">
          <ac:chgData name="bachngoc doan" userId="9defc621a432ca88" providerId="LiveId" clId="{A5ADB238-76C1-8946-B850-E9DB83F5412D}" dt="2024-02-21T19:08:14.117" v="21247"/>
          <ac:cxnSpMkLst>
            <pc:docMk/>
            <pc:sldMk cId="155070828" sldId="299"/>
            <ac:cxnSpMk id="15" creationId="{CD237673-19AA-CB7B-B240-269E9B3C1D74}"/>
          </ac:cxnSpMkLst>
        </pc:cxnChg>
        <pc:cxnChg chg="add del mod">
          <ac:chgData name="bachngoc doan" userId="9defc621a432ca88" providerId="LiveId" clId="{A5ADB238-76C1-8946-B850-E9DB83F5412D}" dt="2024-02-21T19:20:35.107" v="21330" actId="478"/>
          <ac:cxnSpMkLst>
            <pc:docMk/>
            <pc:sldMk cId="155070828" sldId="299"/>
            <ac:cxnSpMk id="18" creationId="{43B3260C-36F7-8547-9CAC-9663F8008181}"/>
          </ac:cxnSpMkLst>
        </pc:cxnChg>
        <pc:cxnChg chg="add mod">
          <ac:chgData name="bachngoc doan" userId="9defc621a432ca88" providerId="LiveId" clId="{A5ADB238-76C1-8946-B850-E9DB83F5412D}" dt="2024-02-21T19:51:31.255" v="21894" actId="1582"/>
          <ac:cxnSpMkLst>
            <pc:docMk/>
            <pc:sldMk cId="155070828" sldId="299"/>
            <ac:cxnSpMk id="44" creationId="{7626FDF9-0F75-0805-CEF4-4CD1298463E9}"/>
          </ac:cxnSpMkLst>
        </pc:cxnChg>
        <pc:cxnChg chg="add mod">
          <ac:chgData name="bachngoc doan" userId="9defc621a432ca88" providerId="LiveId" clId="{A5ADB238-76C1-8946-B850-E9DB83F5412D}" dt="2024-02-21T19:49:38.585" v="21870" actId="1036"/>
          <ac:cxnSpMkLst>
            <pc:docMk/>
            <pc:sldMk cId="155070828" sldId="299"/>
            <ac:cxnSpMk id="46" creationId="{0B4EA857-C04A-D94E-9FE1-F1B30DCFDEE9}"/>
          </ac:cxnSpMkLst>
        </pc:cxnChg>
        <pc:cxnChg chg="add mod">
          <ac:chgData name="bachngoc doan" userId="9defc621a432ca88" providerId="LiveId" clId="{A5ADB238-76C1-8946-B850-E9DB83F5412D}" dt="2024-02-21T19:49:41.362" v="21875" actId="1036"/>
          <ac:cxnSpMkLst>
            <pc:docMk/>
            <pc:sldMk cId="155070828" sldId="299"/>
            <ac:cxnSpMk id="47" creationId="{5CBE076B-0946-E72A-169A-0D9F3621DE99}"/>
          </ac:cxnSpMkLst>
        </pc:cxnChg>
        <pc:cxnChg chg="add mod">
          <ac:chgData name="bachngoc doan" userId="9defc621a432ca88" providerId="LiveId" clId="{A5ADB238-76C1-8946-B850-E9DB83F5412D}" dt="2024-02-21T19:50:10.709" v="21884" actId="1035"/>
          <ac:cxnSpMkLst>
            <pc:docMk/>
            <pc:sldMk cId="155070828" sldId="299"/>
            <ac:cxnSpMk id="52" creationId="{C877FC9B-94F7-DE30-9B2C-0D6AB2813682}"/>
          </ac:cxnSpMkLst>
        </pc:cxnChg>
        <pc:cxnChg chg="add del mod">
          <ac:chgData name="bachngoc doan" userId="9defc621a432ca88" providerId="LiveId" clId="{A5ADB238-76C1-8946-B850-E9DB83F5412D}" dt="2024-02-21T19:51:47.024" v="21898" actId="478"/>
          <ac:cxnSpMkLst>
            <pc:docMk/>
            <pc:sldMk cId="155070828" sldId="299"/>
            <ac:cxnSpMk id="56" creationId="{E26E9025-C521-B1B3-E9E6-86C19EA1C3FC}"/>
          </ac:cxnSpMkLst>
        </pc:cxnChg>
        <pc:cxnChg chg="add mod">
          <ac:chgData name="bachngoc doan" userId="9defc621a432ca88" providerId="LiveId" clId="{A5ADB238-76C1-8946-B850-E9DB83F5412D}" dt="2024-02-21T19:52:03.303" v="21902" actId="1582"/>
          <ac:cxnSpMkLst>
            <pc:docMk/>
            <pc:sldMk cId="155070828" sldId="299"/>
            <ac:cxnSpMk id="61" creationId="{09FD1935-2887-F9A8-A56A-4266815B9FDC}"/>
          </ac:cxnSpMkLst>
        </pc:cxnChg>
      </pc:sldChg>
      <pc:sldChg chg="delSp modSp add del mod modNotesTx">
        <pc:chgData name="bachngoc doan" userId="9defc621a432ca88" providerId="LiveId" clId="{A5ADB238-76C1-8946-B850-E9DB83F5412D}" dt="2024-02-22T19:33:04.697" v="39854" actId="2696"/>
        <pc:sldMkLst>
          <pc:docMk/>
          <pc:sldMk cId="529968753" sldId="299"/>
        </pc:sldMkLst>
        <pc:spChg chg="mod">
          <ac:chgData name="bachngoc doan" userId="9defc621a432ca88" providerId="LiveId" clId="{A5ADB238-76C1-8946-B850-E9DB83F5412D}" dt="2024-02-22T18:50:46.826" v="38798" actId="20577"/>
          <ac:spMkLst>
            <pc:docMk/>
            <pc:sldMk cId="529968753" sldId="299"/>
            <ac:spMk id="2" creationId="{18A6D63B-4907-361F-0DD1-3942E931BBEA}"/>
          </ac:spMkLst>
        </pc:spChg>
        <pc:spChg chg="mod">
          <ac:chgData name="bachngoc doan" userId="9defc621a432ca88" providerId="LiveId" clId="{A5ADB238-76C1-8946-B850-E9DB83F5412D}" dt="2024-02-22T10:02:32.726" v="29455" actId="1076"/>
          <ac:spMkLst>
            <pc:docMk/>
            <pc:sldMk cId="529968753" sldId="299"/>
            <ac:spMk id="202" creationId="{00000000-0000-0000-0000-000000000000}"/>
          </ac:spMkLst>
        </pc:spChg>
        <pc:spChg chg="del">
          <ac:chgData name="bachngoc doan" userId="9defc621a432ca88" providerId="LiveId" clId="{A5ADB238-76C1-8946-B850-E9DB83F5412D}" dt="2024-02-22T10:02:18.330" v="29452" actId="478"/>
          <ac:spMkLst>
            <pc:docMk/>
            <pc:sldMk cId="529968753" sldId="299"/>
            <ac:spMk id="203" creationId="{00000000-0000-0000-0000-000000000000}"/>
          </ac:spMkLst>
        </pc:spChg>
      </pc:sldChg>
      <pc:sldChg chg="modSp add mod">
        <pc:chgData name="bachngoc doan" userId="9defc621a432ca88" providerId="LiveId" clId="{A5ADB238-76C1-8946-B850-E9DB83F5412D}" dt="2024-02-22T21:16:50.701" v="40320" actId="20577"/>
        <pc:sldMkLst>
          <pc:docMk/>
          <pc:sldMk cId="659651812" sldId="299"/>
        </pc:sldMkLst>
        <pc:spChg chg="mod">
          <ac:chgData name="bachngoc doan" userId="9defc621a432ca88" providerId="LiveId" clId="{A5ADB238-76C1-8946-B850-E9DB83F5412D}" dt="2024-02-22T21:16:50.701" v="40320" actId="20577"/>
          <ac:spMkLst>
            <pc:docMk/>
            <pc:sldMk cId="659651812" sldId="299"/>
            <ac:spMk id="203" creationId="{00000000-0000-0000-0000-000000000000}"/>
          </ac:spMkLst>
        </pc:spChg>
      </pc:sldChg>
      <pc:sldChg chg="modSp add del mod modNotesTx">
        <pc:chgData name="bachngoc doan" userId="9defc621a432ca88" providerId="LiveId" clId="{A5ADB238-76C1-8946-B850-E9DB83F5412D}" dt="2024-02-22T21:09:59.521" v="40188" actId="2696"/>
        <pc:sldMkLst>
          <pc:docMk/>
          <pc:sldMk cId="4229434244" sldId="299"/>
        </pc:sldMkLst>
        <pc:spChg chg="mod">
          <ac:chgData name="bachngoc doan" userId="9defc621a432ca88" providerId="LiveId" clId="{A5ADB238-76C1-8946-B850-E9DB83F5412D}" dt="2024-02-22T21:08:59.230" v="40187" actId="20577"/>
          <ac:spMkLst>
            <pc:docMk/>
            <pc:sldMk cId="4229434244" sldId="299"/>
            <ac:spMk id="203" creationId="{00000000-0000-0000-0000-000000000000}"/>
          </ac:spMkLst>
        </pc:spChg>
      </pc:sldChg>
      <pc:sldChg chg="modSp add mod">
        <pc:chgData name="bachngoc doan" userId="9defc621a432ca88" providerId="LiveId" clId="{A5ADB238-76C1-8946-B850-E9DB83F5412D}" dt="2024-02-22T21:14:39.261" v="40263" actId="20577"/>
        <pc:sldMkLst>
          <pc:docMk/>
          <pc:sldMk cId="1381472526" sldId="300"/>
        </pc:sldMkLst>
        <pc:spChg chg="mod">
          <ac:chgData name="bachngoc doan" userId="9defc621a432ca88" providerId="LiveId" clId="{A5ADB238-76C1-8946-B850-E9DB83F5412D}" dt="2024-02-22T21:14:39.261" v="40263" actId="20577"/>
          <ac:spMkLst>
            <pc:docMk/>
            <pc:sldMk cId="1381472526" sldId="300"/>
            <ac:spMk id="203" creationId="{00000000-0000-0000-0000-000000000000}"/>
          </ac:spMkLst>
        </pc:spChg>
      </pc:sldChg>
      <pc:sldChg chg="new del">
        <pc:chgData name="bachngoc doan" userId="9defc621a432ca88" providerId="LiveId" clId="{A5ADB238-76C1-8946-B850-E9DB83F5412D}" dt="2024-02-21T22:42:38.662" v="24143" actId="2696"/>
        <pc:sldMkLst>
          <pc:docMk/>
          <pc:sldMk cId="1517809342" sldId="300"/>
        </pc:sldMkLst>
      </pc:sldChg>
      <pc:sldChg chg="addSp delSp modSp add del mod delAnim modAnim modNotesTx">
        <pc:chgData name="bachngoc doan" userId="9defc621a432ca88" providerId="LiveId" clId="{A5ADB238-76C1-8946-B850-E9DB83F5412D}" dt="2024-02-22T13:17:57.629" v="31541" actId="2696"/>
        <pc:sldMkLst>
          <pc:docMk/>
          <pc:sldMk cId="3009700280" sldId="300"/>
        </pc:sldMkLst>
        <pc:spChg chg="del mod">
          <ac:chgData name="bachngoc doan" userId="9defc621a432ca88" providerId="LiveId" clId="{A5ADB238-76C1-8946-B850-E9DB83F5412D}" dt="2024-02-22T12:51:42.483" v="30639" actId="21"/>
          <ac:spMkLst>
            <pc:docMk/>
            <pc:sldMk cId="3009700280" sldId="300"/>
            <ac:spMk id="2" creationId="{F4EE768C-91C7-35D5-EE04-F85127A6B3F6}"/>
          </ac:spMkLst>
        </pc:spChg>
        <pc:spChg chg="add mod">
          <ac:chgData name="bachngoc doan" userId="9defc621a432ca88" providerId="LiveId" clId="{A5ADB238-76C1-8946-B850-E9DB83F5412D}" dt="2024-02-22T12:51:43.732" v="30640"/>
          <ac:spMkLst>
            <pc:docMk/>
            <pc:sldMk cId="3009700280" sldId="300"/>
            <ac:spMk id="3" creationId="{0A74EB35-342B-53B9-0873-3CFD479902C6}"/>
          </ac:spMkLst>
        </pc:spChg>
        <pc:spChg chg="del">
          <ac:chgData name="bachngoc doan" userId="9defc621a432ca88" providerId="LiveId" clId="{A5ADB238-76C1-8946-B850-E9DB83F5412D}" dt="2024-02-22T12:51:34.814" v="30637" actId="478"/>
          <ac:spMkLst>
            <pc:docMk/>
            <pc:sldMk cId="3009700280" sldId="300"/>
            <ac:spMk id="4" creationId="{2F88FB1E-7523-06A5-633B-7CFA1F59E172}"/>
          </ac:spMkLst>
        </pc:spChg>
        <pc:spChg chg="mod">
          <ac:chgData name="bachngoc doan" userId="9defc621a432ca88" providerId="LiveId" clId="{A5ADB238-76C1-8946-B850-E9DB83F5412D}" dt="2024-02-22T13:08:07.810" v="31166" actId="14100"/>
          <ac:spMkLst>
            <pc:docMk/>
            <pc:sldMk cId="3009700280" sldId="300"/>
            <ac:spMk id="203" creationId="{00000000-0000-0000-0000-000000000000}"/>
          </ac:spMkLst>
        </pc:spChg>
        <pc:picChg chg="del">
          <ac:chgData name="bachngoc doan" userId="9defc621a432ca88" providerId="LiveId" clId="{A5ADB238-76C1-8946-B850-E9DB83F5412D}" dt="2024-02-22T12:51:33.327" v="30636" actId="478"/>
          <ac:picMkLst>
            <pc:docMk/>
            <pc:sldMk cId="3009700280" sldId="300"/>
            <ac:picMk id="22" creationId="{32307E8B-6B95-0BCE-2A62-EBCACC189F91}"/>
          </ac:picMkLst>
        </pc:picChg>
      </pc:sldChg>
      <pc:sldChg chg="new del ord">
        <pc:chgData name="bachngoc doan" userId="9defc621a432ca88" providerId="LiveId" clId="{A5ADB238-76C1-8946-B850-E9DB83F5412D}" dt="2024-02-22T12:50:44.282" v="30606" actId="2696"/>
        <pc:sldMkLst>
          <pc:docMk/>
          <pc:sldMk cId="1309950395" sldId="301"/>
        </pc:sldMkLst>
      </pc:sldChg>
      <pc:sldChg chg="add del modNotesTx">
        <pc:chgData name="bachngoc doan" userId="9defc621a432ca88" providerId="LiveId" clId="{A5ADB238-76C1-8946-B850-E9DB83F5412D}" dt="2024-02-22T13:18:37.864" v="31545" actId="2696"/>
        <pc:sldMkLst>
          <pc:docMk/>
          <pc:sldMk cId="1313311978" sldId="301"/>
        </pc:sldMkLst>
      </pc:sldChg>
      <pc:sldChg chg="modSp add mod">
        <pc:chgData name="bachngoc doan" userId="9defc621a432ca88" providerId="LiveId" clId="{A5ADB238-76C1-8946-B850-E9DB83F5412D}" dt="2024-02-22T21:16:57.066" v="40321" actId="20577"/>
        <pc:sldMkLst>
          <pc:docMk/>
          <pc:sldMk cId="1603753176" sldId="301"/>
        </pc:sldMkLst>
        <pc:spChg chg="mod">
          <ac:chgData name="bachngoc doan" userId="9defc621a432ca88" providerId="LiveId" clId="{A5ADB238-76C1-8946-B850-E9DB83F5412D}" dt="2024-02-22T21:16:57.066" v="40321" actId="20577"/>
          <ac:spMkLst>
            <pc:docMk/>
            <pc:sldMk cId="1603753176" sldId="301"/>
            <ac:spMk id="203" creationId="{00000000-0000-0000-0000-000000000000}"/>
          </ac:spMkLst>
        </pc:spChg>
      </pc:sldChg>
      <pc:sldChg chg="modSp add mod">
        <pc:chgData name="bachngoc doan" userId="9defc621a432ca88" providerId="LiveId" clId="{A5ADB238-76C1-8946-B850-E9DB83F5412D}" dt="2024-02-22T21:17:08.556" v="40322" actId="20577"/>
        <pc:sldMkLst>
          <pc:docMk/>
          <pc:sldMk cId="550089363" sldId="302"/>
        </pc:sldMkLst>
        <pc:spChg chg="mod">
          <ac:chgData name="bachngoc doan" userId="9defc621a432ca88" providerId="LiveId" clId="{A5ADB238-76C1-8946-B850-E9DB83F5412D}" dt="2024-02-22T21:17:08.556" v="40322" actId="20577"/>
          <ac:spMkLst>
            <pc:docMk/>
            <pc:sldMk cId="550089363" sldId="302"/>
            <ac:spMk id="203" creationId="{00000000-0000-0000-0000-000000000000}"/>
          </ac:spMkLst>
        </pc:spChg>
      </pc:sldChg>
      <pc:sldChg chg="modSp add mod">
        <pc:chgData name="bachngoc doan" userId="9defc621a432ca88" providerId="LiveId" clId="{A5ADB238-76C1-8946-B850-E9DB83F5412D}" dt="2024-02-22T21:18:19.046" v="40343" actId="20577"/>
        <pc:sldMkLst>
          <pc:docMk/>
          <pc:sldMk cId="1935257152" sldId="303"/>
        </pc:sldMkLst>
        <pc:spChg chg="mod">
          <ac:chgData name="bachngoc doan" userId="9defc621a432ca88" providerId="LiveId" clId="{A5ADB238-76C1-8946-B850-E9DB83F5412D}" dt="2024-02-22T21:18:19.046" v="40343" actId="20577"/>
          <ac:spMkLst>
            <pc:docMk/>
            <pc:sldMk cId="1935257152" sldId="303"/>
            <ac:spMk id="203" creationId="{00000000-0000-0000-0000-000000000000}"/>
          </ac:spMkLst>
        </pc:spChg>
      </pc:sldChg>
      <pc:sldChg chg="modSp add mod">
        <pc:chgData name="bachngoc doan" userId="9defc621a432ca88" providerId="LiveId" clId="{A5ADB238-76C1-8946-B850-E9DB83F5412D}" dt="2024-02-22T21:18:28.431" v="40351" actId="12"/>
        <pc:sldMkLst>
          <pc:docMk/>
          <pc:sldMk cId="652837155" sldId="304"/>
        </pc:sldMkLst>
        <pc:spChg chg="mod">
          <ac:chgData name="bachngoc doan" userId="9defc621a432ca88" providerId="LiveId" clId="{A5ADB238-76C1-8946-B850-E9DB83F5412D}" dt="2024-02-22T21:18:28.431" v="40351" actId="12"/>
          <ac:spMkLst>
            <pc:docMk/>
            <pc:sldMk cId="652837155" sldId="304"/>
            <ac:spMk id="203" creationId="{00000000-0000-0000-0000-000000000000}"/>
          </ac:spMkLst>
        </pc:spChg>
      </pc:sldChg>
    </pc:docChg>
  </pc:docChgLst>
  <pc:docChgLst>
    <pc:chgData name="bachngoc doan" userId="9defc621a432ca88" providerId="LiveId" clId="{C03B89BF-8ACC-F545-AE63-463ED62001B9}"/>
    <pc:docChg chg="undo custSel modSld">
      <pc:chgData name="bachngoc doan" userId="9defc621a432ca88" providerId="LiveId" clId="{C03B89BF-8ACC-F545-AE63-463ED62001B9}" dt="2024-02-23T09:42:08.728" v="109" actId="20577"/>
      <pc:docMkLst>
        <pc:docMk/>
      </pc:docMkLst>
      <pc:sldChg chg="modNotesTx">
        <pc:chgData name="bachngoc doan" userId="9defc621a432ca88" providerId="LiveId" clId="{C03B89BF-8ACC-F545-AE63-463ED62001B9}" dt="2024-02-23T09:36:47.905" v="0" actId="20577"/>
        <pc:sldMkLst>
          <pc:docMk/>
          <pc:sldMk cId="0" sldId="257"/>
        </pc:sldMkLst>
      </pc:sldChg>
      <pc:sldChg chg="modNotesTx">
        <pc:chgData name="bachngoc doan" userId="9defc621a432ca88" providerId="LiveId" clId="{C03B89BF-8ACC-F545-AE63-463ED62001B9}" dt="2024-02-23T09:37:31.869" v="12" actId="20577"/>
        <pc:sldMkLst>
          <pc:docMk/>
          <pc:sldMk cId="3492804484" sldId="261"/>
        </pc:sldMkLst>
      </pc:sldChg>
      <pc:sldChg chg="modNotesTx">
        <pc:chgData name="bachngoc doan" userId="9defc621a432ca88" providerId="LiveId" clId="{C03B89BF-8ACC-F545-AE63-463ED62001B9}" dt="2024-02-23T09:37:46.186" v="13" actId="20577"/>
        <pc:sldMkLst>
          <pc:docMk/>
          <pc:sldMk cId="4187437225" sldId="262"/>
        </pc:sldMkLst>
      </pc:sldChg>
      <pc:sldChg chg="modNotesTx">
        <pc:chgData name="bachngoc doan" userId="9defc621a432ca88" providerId="LiveId" clId="{C03B89BF-8ACC-F545-AE63-463ED62001B9}" dt="2024-02-23T09:38:49.014" v="40" actId="20577"/>
        <pc:sldMkLst>
          <pc:docMk/>
          <pc:sldMk cId="2984638907" sldId="269"/>
        </pc:sldMkLst>
      </pc:sldChg>
      <pc:sldChg chg="modNotesTx">
        <pc:chgData name="bachngoc doan" userId="9defc621a432ca88" providerId="LiveId" clId="{C03B89BF-8ACC-F545-AE63-463ED62001B9}" dt="2024-02-23T09:38:56.449" v="43" actId="20577"/>
        <pc:sldMkLst>
          <pc:docMk/>
          <pc:sldMk cId="4109329524" sldId="270"/>
        </pc:sldMkLst>
      </pc:sldChg>
      <pc:sldChg chg="modNotesTx">
        <pc:chgData name="bachngoc doan" userId="9defc621a432ca88" providerId="LiveId" clId="{C03B89BF-8ACC-F545-AE63-463ED62001B9}" dt="2024-02-23T09:40:01.884" v="63" actId="20577"/>
        <pc:sldMkLst>
          <pc:docMk/>
          <pc:sldMk cId="2819684756" sldId="279"/>
        </pc:sldMkLst>
      </pc:sldChg>
      <pc:sldChg chg="modNotesTx">
        <pc:chgData name="bachngoc doan" userId="9defc621a432ca88" providerId="LiveId" clId="{C03B89BF-8ACC-F545-AE63-463ED62001B9}" dt="2024-02-23T09:41:49.582" v="102" actId="20577"/>
        <pc:sldMkLst>
          <pc:docMk/>
          <pc:sldMk cId="284862243" sldId="285"/>
        </pc:sldMkLst>
      </pc:sldChg>
      <pc:sldChg chg="modNotesTx">
        <pc:chgData name="bachngoc doan" userId="9defc621a432ca88" providerId="LiveId" clId="{C03B89BF-8ACC-F545-AE63-463ED62001B9}" dt="2024-02-23T09:40:35.458" v="75" actId="20577"/>
        <pc:sldMkLst>
          <pc:docMk/>
          <pc:sldMk cId="3754418435" sldId="286"/>
        </pc:sldMkLst>
      </pc:sldChg>
      <pc:sldChg chg="modNotesTx">
        <pc:chgData name="bachngoc doan" userId="9defc621a432ca88" providerId="LiveId" clId="{C03B89BF-8ACC-F545-AE63-463ED62001B9}" dt="2024-02-23T09:40:55.938" v="83" actId="20577"/>
        <pc:sldMkLst>
          <pc:docMk/>
          <pc:sldMk cId="4059692490" sldId="287"/>
        </pc:sldMkLst>
      </pc:sldChg>
      <pc:sldChg chg="modNotesTx">
        <pc:chgData name="bachngoc doan" userId="9defc621a432ca88" providerId="LiveId" clId="{C03B89BF-8ACC-F545-AE63-463ED62001B9}" dt="2024-02-23T09:41:11.564" v="90" actId="20577"/>
        <pc:sldMkLst>
          <pc:docMk/>
          <pc:sldMk cId="3675421030" sldId="288"/>
        </pc:sldMkLst>
      </pc:sldChg>
      <pc:sldChg chg="modNotesTx">
        <pc:chgData name="bachngoc doan" userId="9defc621a432ca88" providerId="LiveId" clId="{C03B89BF-8ACC-F545-AE63-463ED62001B9}" dt="2024-02-23T09:39:17.645" v="47" actId="20577"/>
        <pc:sldMkLst>
          <pc:docMk/>
          <pc:sldMk cId="1479015305" sldId="291"/>
        </pc:sldMkLst>
      </pc:sldChg>
      <pc:sldChg chg="modNotesTx">
        <pc:chgData name="bachngoc doan" userId="9defc621a432ca88" providerId="LiveId" clId="{C03B89BF-8ACC-F545-AE63-463ED62001B9}" dt="2024-02-23T09:38:28.982" v="34" actId="20577"/>
        <pc:sldMkLst>
          <pc:docMk/>
          <pc:sldMk cId="128676225" sldId="294"/>
        </pc:sldMkLst>
      </pc:sldChg>
      <pc:sldChg chg="modNotesTx">
        <pc:chgData name="bachngoc doan" userId="9defc621a432ca88" providerId="LiveId" clId="{C03B89BF-8ACC-F545-AE63-463ED62001B9}" dt="2024-02-23T09:42:08.728" v="109" actId="20577"/>
        <pc:sldMkLst>
          <pc:docMk/>
          <pc:sldMk cId="3174967839" sldId="295"/>
        </pc:sldMkLst>
      </pc:sldChg>
      <pc:sldChg chg="modNotesTx">
        <pc:chgData name="bachngoc doan" userId="9defc621a432ca88" providerId="LiveId" clId="{C03B89BF-8ACC-F545-AE63-463ED62001B9}" dt="2024-02-23T09:37:19.151" v="11" actId="20577"/>
        <pc:sldMkLst>
          <pc:docMk/>
          <pc:sldMk cId="1922121991" sldId="29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8D5A707-8C2E-5854-E153-CB6F1F7542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8B16CE-D32B-20A1-9991-CC01A8ACEC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CDF-D88D-D746-A70F-319260296F03}" type="datetimeFigureOut">
              <a:rPr lang="en-DE" smtClean="0"/>
              <a:t>23.02.24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CD0C93-2432-4202-7061-7BCD085F243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353A29-CD6A-BA05-EA8A-0514AF841B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2DB76-B3D7-1A41-8EC5-668F33EC35F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18971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 dirty="0">
                <a:latin typeface="Arial"/>
              </a:rPr>
              <a:t>Click to move the slide</a:t>
            </a: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9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 dirty="0">
                <a:latin typeface="Times New Roman"/>
              </a:rPr>
              <a:t>&lt;header&gt;</a:t>
            </a:r>
          </a:p>
        </p:txBody>
      </p:sp>
      <p:sp>
        <p:nvSpPr>
          <p:cNvPr id="193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 dirty="0">
                <a:latin typeface="Times New Roman"/>
              </a:rPr>
              <a:t>&lt;date/time&gt;</a:t>
            </a:r>
          </a:p>
        </p:txBody>
      </p:sp>
      <p:sp>
        <p:nvSpPr>
          <p:cNvPr id="194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 dirty="0">
                <a:latin typeface="Times New Roman"/>
              </a:rPr>
              <a:t>&lt;footer&gt;</a:t>
            </a:r>
          </a:p>
        </p:txBody>
      </p:sp>
      <p:sp>
        <p:nvSpPr>
          <p:cNvPr id="195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1FB22C1D-E647-41AA-9A66-E6A19F1A9D8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Welcome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1FB22C1D-E647-41AA-9A66-E6A19F1A9D83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000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Amount of interpolation step := amount of unannotated frames in the middle </a:t>
            </a:r>
            <a:endParaRPr lang="en-GB" sz="280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harterB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8383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harterBT"/>
              </a:rPr>
              <a:t>Each point of the polygon contour of the mask is interpolated individually. Therefore, not only the position but also the shape and rotation of the object are interpolated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effectLst/>
                <a:latin typeface="+mn-lt"/>
              </a:rPr>
              <a:t>Possible improvements</a:t>
            </a:r>
            <a:r>
              <a:rPr lang="en-GB" sz="1800" dirty="0">
                <a:effectLst/>
                <a:latin typeface="CharterBT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harterBT"/>
              </a:rPr>
              <a:t>need more robust data association 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Use more advanced data association algorithms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harterBT"/>
              </a:rPr>
              <a:t>Reduce amount of unannotated frames in the middle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The current use of linear interpolation assumes a constant velocity between frames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  <a:sym typeface="Wingdings" pitchFamily="2" charset="2"/>
              </a:rPr>
              <a:t> future work: use more advanced interpolation methods</a:t>
            </a:r>
            <a:endParaRPr lang="en-GB" sz="1800" dirty="0">
              <a:effectLst/>
              <a:latin typeface="CharterB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973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>
              <a:effectLst/>
              <a:latin typeface="CharterB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4400" dirty="0">
                <a:effectLst/>
                <a:latin typeface="CharterBT"/>
              </a:rPr>
              <a:t>This data split was used to train segmentation models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5927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performance of 4 models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Training on TUMTraf ID is done with full-image resolution for 250 epochs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YOLOv8 outperforms YOLOv7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Effectiveness of training on </a:t>
            </a:r>
            <a:r>
              <a:rPr lang="en-GB" sz="1800" dirty="0" err="1">
                <a:effectLst/>
                <a:latin typeface="CharterBT"/>
              </a:rPr>
              <a:t>TUMTraf</a:t>
            </a:r>
            <a:r>
              <a:rPr lang="en-GB" sz="1800" dirty="0">
                <a:effectLst/>
                <a:latin typeface="CharterBT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Applying time-shifted LiDAR labels and + poly-MOT 3D tracker </a:t>
            </a:r>
            <a:r>
              <a:rPr lang="en-GB" sz="1800" dirty="0">
                <a:effectLst/>
                <a:latin typeface="CharterBT"/>
                <a:sym typeface="Wingdings" pitchFamily="2" charset="2"/>
              </a:rPr>
              <a:t> </a:t>
            </a:r>
            <a:r>
              <a:rPr lang="en-GB" sz="1800" dirty="0">
                <a:effectLst/>
                <a:latin typeface="CharterBT"/>
              </a:rPr>
              <a:t>further improved the detection up to 16%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Poly-MOT tracker : Vitus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8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/>
              <a:t>annotated training set of more than 1K frame is small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/>
              <a:t>data distribution of the test set is also similar to training set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--&gt; Overfitted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57804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/>
              <a:t>Qualitative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/>
              <a:t>additional classes like the yellow vans and the green trailer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detect large objects : require multiple overlapping masks</a:t>
            </a: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1422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very stable prediction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significantly improved the detection of large vehicles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3D mAP is improved by over 10% for this night sequence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60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4356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ym typeface="Wingdings" pitchFamily="2" charset="2"/>
              </a:rPr>
              <a:t>Better detect objects at the front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ym typeface="Wingdings" pitchFamily="2" charset="2"/>
              </a:rPr>
              <a:t>But worsen in detecting </a:t>
            </a:r>
            <a:r>
              <a:rPr lang="en-GB" sz="2800" dirty="0">
                <a:effectLst/>
                <a:latin typeface="CharterBT"/>
              </a:rPr>
              <a:t>vehicles at the very end</a:t>
            </a:r>
            <a:endParaRPr lang="en-GB" sz="1800" dirty="0">
              <a:effectLst/>
              <a:latin typeface="CharterB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harterBT"/>
              </a:rPr>
              <a:t>sometimes the detected mask is too large, </a:t>
            </a:r>
            <a:endParaRPr lang="en-GB" sz="5400" dirty="0">
              <a:effectLst/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CharterBT"/>
              </a:rPr>
              <a:t>sometimes multiple large objects are identified as a single object mask, ex: "TRUCK 103"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harterB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To achieve the same performance boost as in intersection sequences, we will have to annotate also the highway sequence and use them for training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5400" dirty="0">
                <a:effectLst/>
                <a:latin typeface="CharterBT"/>
              </a:rPr>
              <a:t>However, YOLOv8x_coco still outperforms the currently using YOLOv7_coco</a:t>
            </a:r>
            <a:endParaRPr lang="en-GB" sz="28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60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0595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9600" dirty="0">
                <a:effectLst/>
                <a:latin typeface="CharterBT"/>
              </a:rPr>
              <a:t>the final 3D perception performance is worsen </a:t>
            </a:r>
            <a:r>
              <a:rPr lang="en-GB" sz="1800" dirty="0">
                <a:effectLst/>
                <a:latin typeface="CharterBT"/>
              </a:rPr>
              <a:t>due to several reasons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1. unsmooth object contour can affect the 3D lifting stage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2. Intersection Dataset does not exhibit heavy occlusions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Future work: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Adjust C2F architecture to operate with bigger object bbox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Exploit this for more heavily occluded scenario like highway</a:t>
            </a: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538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In conclusion, </a:t>
            </a:r>
            <a:endParaRPr lang="en-GB" sz="28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60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1854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Ultralytics has implemented 2D track algorithms, including BoT-SORT and Byte-Track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60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76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9702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6504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925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6985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808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622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0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0" strike="noStrike" spc="-1" dirty="0">
                <a:effectLst/>
                <a:latin typeface="Arial"/>
              </a:rPr>
              <a:t>comprehensive global view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reduce accident rates, promote more efficient driving </a:t>
            </a:r>
            <a:r>
              <a:rPr lang="en-GB" sz="1800" dirty="0" err="1">
                <a:effectLst/>
                <a:latin typeface="CharterBT"/>
              </a:rPr>
              <a:t>behaviors</a:t>
            </a:r>
            <a:r>
              <a:rPr lang="en-GB" sz="1800" dirty="0">
                <a:effectLst/>
                <a:latin typeface="CharterBT"/>
              </a:rPr>
              <a:t>, </a:t>
            </a:r>
            <a:r>
              <a:rPr lang="en-GB" sz="1800" b="0" strike="noStrike" spc="-1" dirty="0">
                <a:effectLst/>
                <a:latin typeface="CharterBT"/>
              </a:rPr>
              <a:t>etc. </a:t>
            </a:r>
            <a:endParaRPr lang="en-US" sz="2000" b="0" strike="noStrike" spc="-1" dirty="0">
              <a:effectLst/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239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effectLst/>
                <a:latin typeface="CharterBT"/>
              </a:rPr>
              <a:t>more significant improvement in mAP as well as speed on our custom dataset. 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60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6885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NimbusSan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NimbusSan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59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800" dirty="0">
              <a:effectLst/>
              <a:latin typeface="CharterB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8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effectLst/>
                <a:latin typeface="CharterBT"/>
              </a:rPr>
              <a:t>Training on </a:t>
            </a:r>
            <a:r>
              <a:rPr lang="en-GB" sz="2800" dirty="0" err="1">
                <a:effectLst/>
                <a:latin typeface="CharterBT"/>
              </a:rPr>
              <a:t>TUMTraf</a:t>
            </a:r>
            <a:r>
              <a:rPr lang="en-GB" sz="2800" dirty="0">
                <a:effectLst/>
                <a:latin typeface="CharterBT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effectLst/>
                <a:latin typeface="CharterBT"/>
              </a:rPr>
              <a:t>address class mismatches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effectLst/>
                <a:latin typeface="CharterBT"/>
              </a:rPr>
              <a:t>adapt well to our camera’s perspective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2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800" dirty="0">
                <a:effectLst/>
                <a:latin typeface="CharterBT"/>
              </a:rPr>
              <a:t>However, before able to train on this TUMTraf ID, we have had to extend the labels with segmentation annotations.</a:t>
            </a:r>
            <a:endParaRPr lang="en-GB" sz="28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3200" dirty="0"/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2110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4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6084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</p:spPr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240" cy="3598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Distance between objects of different classes is set to infinity.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Example trailer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Additional key words: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SFTT1095"/>
              </a:rPr>
              <a:t>scipy.optimize.linear_sum_assignment()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dirty="0">
                <a:effectLst/>
                <a:latin typeface="CharterBT"/>
              </a:rPr>
              <a:t>Linear Assignment Problem (LAP) 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3200" dirty="0"/>
              <a:t>Data association</a:t>
            </a:r>
            <a:endParaRPr lang="en-GB" sz="1800" dirty="0">
              <a:effectLst/>
              <a:latin typeface="CharterB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sz="1800" dirty="0">
              <a:effectLst/>
              <a:latin typeface="CharterB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3884760" y="8685360"/>
            <a:ext cx="2969640" cy="45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D76D36C6-8D26-4ECA-A271-9B39A32F8DFF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863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6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wmf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Line 1"/>
          <p:cNvSpPr/>
          <p:nvPr/>
        </p:nvSpPr>
        <p:spPr>
          <a:xfrm>
            <a:off x="371160" y="6416640"/>
            <a:ext cx="1144908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2" hidden="1"/>
          <p:cNvSpPr/>
          <p:nvPr/>
        </p:nvSpPr>
        <p:spPr>
          <a:xfrm>
            <a:off x="371520" y="0"/>
            <a:ext cx="6860520" cy="61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34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98989"/>
                </a:solidFill>
                <a:latin typeface="Calibri"/>
                <a:ea typeface="DejaVu Sans"/>
              </a:rPr>
              <a:t>Robotics, Artificial Intelligence and Real-Time Systems ▪ Department of Computer Science ▪ Technical University of Munich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2" name="CustomShape 3" hidden="1"/>
          <p:cNvSpPr/>
          <p:nvPr/>
        </p:nvSpPr>
        <p:spPr>
          <a:xfrm>
            <a:off x="9121320" y="6489720"/>
            <a:ext cx="206532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Prof. Dr.-Ing. habil. Alois Knoll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3" name="Grafik 12"/>
          <p:cNvPicPr/>
          <p:nvPr/>
        </p:nvPicPr>
        <p:blipFill>
          <a:blip r:embed="rId14"/>
          <a:srcRect r="80417"/>
          <a:stretch/>
        </p:blipFill>
        <p:spPr>
          <a:xfrm>
            <a:off x="522000" y="482760"/>
            <a:ext cx="601560" cy="617040"/>
          </a:xfrm>
          <a:prstGeom prst="rect">
            <a:avLst/>
          </a:prstGeom>
          <a:ln>
            <a:noFill/>
          </a:ln>
        </p:spPr>
      </p:pic>
      <p:pic>
        <p:nvPicPr>
          <p:cNvPr id="4" name="Picture 5"/>
          <p:cNvPicPr/>
          <p:nvPr/>
        </p:nvPicPr>
        <p:blipFill>
          <a:blip r:embed="rId15"/>
          <a:stretch/>
        </p:blipFill>
        <p:spPr>
          <a:xfrm>
            <a:off x="10680840" y="521640"/>
            <a:ext cx="1006560" cy="519480"/>
          </a:xfrm>
          <a:prstGeom prst="rect">
            <a:avLst/>
          </a:prstGeom>
          <a:ln>
            <a:noFill/>
          </a:ln>
        </p:spPr>
      </p:pic>
      <p:pic>
        <p:nvPicPr>
          <p:cNvPr id="5" name="Picture 6"/>
          <p:cNvPicPr/>
          <p:nvPr/>
        </p:nvPicPr>
        <p:blipFill>
          <a:blip r:embed="rId16"/>
          <a:stretch/>
        </p:blipFill>
        <p:spPr>
          <a:xfrm>
            <a:off x="8512560" y="428400"/>
            <a:ext cx="612720" cy="70272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17"/>
          <a:stretch/>
        </p:blipFill>
        <p:spPr>
          <a:xfrm>
            <a:off x="1125360" y="579960"/>
            <a:ext cx="3741120" cy="512280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18"/>
          <a:stretch/>
        </p:blipFill>
        <p:spPr>
          <a:xfrm>
            <a:off x="9416160" y="512640"/>
            <a:ext cx="973440" cy="547200"/>
          </a:xfrm>
          <a:prstGeom prst="rect">
            <a:avLst/>
          </a:prstGeom>
          <a:ln>
            <a:noFill/>
          </a:ln>
        </p:spPr>
      </p:pic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371160" y="6416640"/>
            <a:ext cx="1144908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" name="Picture 41"/>
          <p:cNvPicPr/>
          <p:nvPr/>
        </p:nvPicPr>
        <p:blipFill>
          <a:blip r:embed="rId14"/>
          <a:stretch/>
        </p:blipFill>
        <p:spPr>
          <a:xfrm>
            <a:off x="11592720" y="207000"/>
            <a:ext cx="397800" cy="204840"/>
          </a:xfrm>
          <a:prstGeom prst="rect">
            <a:avLst/>
          </a:prstGeom>
          <a:ln>
            <a:noFill/>
          </a:ln>
        </p:spPr>
      </p:pic>
      <p:pic>
        <p:nvPicPr>
          <p:cNvPr id="48" name="Picture 47"/>
          <p:cNvPicPr/>
          <p:nvPr/>
        </p:nvPicPr>
        <p:blipFill>
          <a:blip r:embed="rId15"/>
          <a:stretch/>
        </p:blipFill>
        <p:spPr>
          <a:xfrm>
            <a:off x="10679040" y="169920"/>
            <a:ext cx="241560" cy="277560"/>
          </a:xfrm>
          <a:prstGeom prst="rect">
            <a:avLst/>
          </a:prstGeom>
          <a:ln>
            <a:noFill/>
          </a:ln>
        </p:spPr>
      </p:pic>
      <p:pic>
        <p:nvPicPr>
          <p:cNvPr id="49" name="Picture 42"/>
          <p:cNvPicPr/>
          <p:nvPr/>
        </p:nvPicPr>
        <p:blipFill>
          <a:blip r:embed="rId16"/>
          <a:stretch/>
        </p:blipFill>
        <p:spPr>
          <a:xfrm>
            <a:off x="10294560" y="191880"/>
            <a:ext cx="222120" cy="24624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371520" y="0"/>
            <a:ext cx="6860520" cy="61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234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98989"/>
                </a:solidFill>
                <a:latin typeface="Calibri"/>
                <a:ea typeface="DejaVu Sans"/>
              </a:rPr>
              <a:t>Artificial Intelligence and Robotics ▪ School of Computation, Information and Technology  ▪ Technical University of Munich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9121320" y="6525720"/>
            <a:ext cx="206532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Walter Zimmer, M.Sc.</a:t>
            </a:r>
            <a:endParaRPr lang="en-US" sz="1000" b="0" strike="noStrike" spc="-1" dirty="0"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17"/>
          <a:stretch/>
        </p:blipFill>
        <p:spPr>
          <a:xfrm>
            <a:off x="11066400" y="201240"/>
            <a:ext cx="355320" cy="208800"/>
          </a:xfrm>
          <a:prstGeom prst="rect">
            <a:avLst/>
          </a:prstGeom>
          <a:ln>
            <a:noFill/>
          </a:ln>
        </p:spPr>
      </p:pic>
      <p:sp>
        <p:nvSpPr>
          <p:cNvPr id="53" name="CustomShape 4"/>
          <p:cNvSpPr/>
          <p:nvPr/>
        </p:nvSpPr>
        <p:spPr>
          <a:xfrm>
            <a:off x="11278800" y="6527160"/>
            <a:ext cx="539640" cy="21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 algn="r">
              <a:lnSpc>
                <a:spcPct val="100000"/>
              </a:lnSpc>
            </a:pPr>
            <a:fld id="{86945579-305E-48E6-8357-3BB0F23F52CA}" type="slidenum">
              <a:rPr lang="en-US" sz="10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US" sz="1000" b="0" strike="noStrike" spc="-1" dirty="0">
              <a:latin typeface="Arial"/>
            </a:endParaRPr>
          </a:p>
        </p:txBody>
      </p:sp>
      <p:sp>
        <p:nvSpPr>
          <p:cNvPr id="54" name="CustomShape 5"/>
          <p:cNvSpPr/>
          <p:nvPr/>
        </p:nvSpPr>
        <p:spPr>
          <a:xfrm>
            <a:off x="371880" y="6529680"/>
            <a:ext cx="675360" cy="21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36000" tIns="45000" rIns="36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hr-HR" sz="1000" b="0" strike="noStrike" spc="-1" dirty="0">
                <a:solidFill>
                  <a:srgbClr val="8B8B8B"/>
                </a:solidFill>
                <a:latin typeface="Calibri"/>
                <a:ea typeface="DejaVu Sans"/>
              </a:rPr>
              <a:t>15.03.2023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1161720" y="6527160"/>
            <a:ext cx="7867800" cy="21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000" b="0" strike="noStrike" spc="-1" dirty="0">
                <a:solidFill>
                  <a:srgbClr val="B2B2B2"/>
                </a:solidFill>
                <a:latin typeface="Calibri"/>
                <a:ea typeface="DejaVu Sans"/>
              </a:rPr>
              <a:t>8th Update Meeting – Multi-Modal 3D Object Detection based on Roadside Sensors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56" name="PlaceHolder 7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microsoft.com/office/2007/relationships/hdphoto" Target="../media/hdphoto9.wdp"/><Relationship Id="rId18" Type="http://schemas.openxmlformats.org/officeDocument/2006/relationships/image" Target="../media/image57.png"/><Relationship Id="rId3" Type="http://schemas.openxmlformats.org/officeDocument/2006/relationships/image" Target="../media/image48.jpg"/><Relationship Id="rId21" Type="http://schemas.openxmlformats.org/officeDocument/2006/relationships/image" Target="../media/image59.png"/><Relationship Id="rId7" Type="http://schemas.openxmlformats.org/officeDocument/2006/relationships/image" Target="../media/image53.png"/><Relationship Id="rId12" Type="http://schemas.openxmlformats.org/officeDocument/2006/relationships/image" Target="../media/image43.png"/><Relationship Id="rId17" Type="http://schemas.microsoft.com/office/2007/relationships/hdphoto" Target="../media/hdphoto11.wdp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2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jpg"/><Relationship Id="rId11" Type="http://schemas.microsoft.com/office/2007/relationships/hdphoto" Target="../media/hdphoto8.wdp"/><Relationship Id="rId5" Type="http://schemas.microsoft.com/office/2007/relationships/hdphoto" Target="../media/hdphoto6.wdp"/><Relationship Id="rId15" Type="http://schemas.microsoft.com/office/2007/relationships/hdphoto" Target="../media/hdphoto10.wdp"/><Relationship Id="rId10" Type="http://schemas.openxmlformats.org/officeDocument/2006/relationships/image" Target="../media/image55.png"/><Relationship Id="rId19" Type="http://schemas.microsoft.com/office/2007/relationships/hdphoto" Target="../media/hdphoto12.wdp"/><Relationship Id="rId4" Type="http://schemas.openxmlformats.org/officeDocument/2006/relationships/image" Target="../media/image51.png"/><Relationship Id="rId9" Type="http://schemas.openxmlformats.org/officeDocument/2006/relationships/image" Target="../media/image54.jpg"/><Relationship Id="rId1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40.jp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11" Type="http://schemas.microsoft.com/office/2007/relationships/hdphoto" Target="../media/hdphoto2.wdp"/><Relationship Id="rId5" Type="http://schemas.openxmlformats.org/officeDocument/2006/relationships/image" Target="../media/image38.jpg"/><Relationship Id="rId15" Type="http://schemas.openxmlformats.org/officeDocument/2006/relationships/image" Target="../media/image45.jpg"/><Relationship Id="rId10" Type="http://schemas.openxmlformats.org/officeDocument/2006/relationships/image" Target="../media/image42.png"/><Relationship Id="rId4" Type="http://schemas.openxmlformats.org/officeDocument/2006/relationships/image" Target="../media/image37.jpg"/><Relationship Id="rId9" Type="http://schemas.microsoft.com/office/2007/relationships/hdphoto" Target="../media/hdphoto1.wdp"/><Relationship Id="rId14" Type="http://schemas.openxmlformats.org/officeDocument/2006/relationships/image" Target="../media/image4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jpg"/><Relationship Id="rId11" Type="http://schemas.openxmlformats.org/officeDocument/2006/relationships/image" Target="../media/image75.jpg"/><Relationship Id="rId5" Type="http://schemas.openxmlformats.org/officeDocument/2006/relationships/image" Target="../media/image69.jpg"/><Relationship Id="rId10" Type="http://schemas.openxmlformats.org/officeDocument/2006/relationships/image" Target="../media/image74.jp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media" Target="../media/media6.mp4"/><Relationship Id="rId7" Type="http://schemas.openxmlformats.org/officeDocument/2006/relationships/image" Target="../media/image76.png"/><Relationship Id="rId12" Type="http://schemas.openxmlformats.org/officeDocument/2006/relationships/image" Target="../media/image81.jp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5.xml"/><Relationship Id="rId11" Type="http://schemas.openxmlformats.org/officeDocument/2006/relationships/image" Target="../media/image80.jp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79.jpg"/><Relationship Id="rId4" Type="http://schemas.openxmlformats.org/officeDocument/2006/relationships/video" Target="../media/media6.mp4"/><Relationship Id="rId9" Type="http://schemas.openxmlformats.org/officeDocument/2006/relationships/image" Target="../media/image7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microsoft.com/office/2007/relationships/media" Target="../media/media8.mp4"/><Relationship Id="rId7" Type="http://schemas.openxmlformats.org/officeDocument/2006/relationships/image" Target="../media/image82.jpg"/><Relationship Id="rId12" Type="http://schemas.openxmlformats.org/officeDocument/2006/relationships/image" Target="../media/image87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86.jp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85.jpg"/><Relationship Id="rId4" Type="http://schemas.openxmlformats.org/officeDocument/2006/relationships/video" Target="../media/media8.mp4"/><Relationship Id="rId9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.png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13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3.png"/><Relationship Id="rId5" Type="http://schemas.microsoft.com/office/2007/relationships/media" Target="../media/media3.mp4"/><Relationship Id="rId10" Type="http://schemas.openxmlformats.org/officeDocument/2006/relationships/image" Target="../media/image22.png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10" Type="http://schemas.openxmlformats.org/officeDocument/2006/relationships/image" Target="../media/image36.jpg"/><Relationship Id="rId4" Type="http://schemas.openxmlformats.org/officeDocument/2006/relationships/image" Target="../media/image31.png"/><Relationship Id="rId9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40.jp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11" Type="http://schemas.microsoft.com/office/2007/relationships/hdphoto" Target="../media/hdphoto2.wdp"/><Relationship Id="rId5" Type="http://schemas.openxmlformats.org/officeDocument/2006/relationships/image" Target="../media/image38.jpg"/><Relationship Id="rId15" Type="http://schemas.openxmlformats.org/officeDocument/2006/relationships/image" Target="../media/image45.jpg"/><Relationship Id="rId10" Type="http://schemas.openxmlformats.org/officeDocument/2006/relationships/image" Target="../media/image42.png"/><Relationship Id="rId4" Type="http://schemas.openxmlformats.org/officeDocument/2006/relationships/image" Target="../media/image37.jpg"/><Relationship Id="rId9" Type="http://schemas.microsoft.com/office/2007/relationships/hdphoto" Target="../media/hdphoto1.wdp"/><Relationship Id="rId14" Type="http://schemas.openxmlformats.org/officeDocument/2006/relationships/image" Target="../media/image4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40.jpg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jpg"/><Relationship Id="rId11" Type="http://schemas.microsoft.com/office/2007/relationships/hdphoto" Target="../media/hdphoto2.wdp"/><Relationship Id="rId5" Type="http://schemas.openxmlformats.org/officeDocument/2006/relationships/image" Target="../media/image38.jpg"/><Relationship Id="rId15" Type="http://schemas.openxmlformats.org/officeDocument/2006/relationships/image" Target="../media/image45.jpg"/><Relationship Id="rId10" Type="http://schemas.openxmlformats.org/officeDocument/2006/relationships/image" Target="../media/image42.png"/><Relationship Id="rId4" Type="http://schemas.openxmlformats.org/officeDocument/2006/relationships/image" Target="../media/image37.jpg"/><Relationship Id="rId9" Type="http://schemas.microsoft.com/office/2007/relationships/hdphoto" Target="../media/hdphoto1.wdp"/><Relationship Id="rId14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0.png"/><Relationship Id="rId7" Type="http://schemas.microsoft.com/office/2007/relationships/hdphoto" Target="../media/hdphoto5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microsoft.com/office/2007/relationships/hdphoto" Target="../media/hdphoto4.wdp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71520" y="2214000"/>
            <a:ext cx="11446920" cy="213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b="1" strike="noStrike" spc="-1" dirty="0">
                <a:solidFill>
                  <a:srgbClr val="0065BD"/>
                </a:solidFill>
                <a:latin typeface="Calibri"/>
                <a:ea typeface="DejaVu Sans"/>
              </a:rPr>
              <a:t>Monocular Roadside 3D Perception based on Instance Segmentation</a:t>
            </a:r>
            <a:endParaRPr lang="en-US" sz="54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</a:pPr>
            <a:endParaRPr lang="en-US" sz="5400" b="0" strike="noStrike" spc="-1" dirty="0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371520" y="1563840"/>
            <a:ext cx="11446920" cy="40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hr-HR" sz="2400" b="1" spc="-1" dirty="0">
                <a:solidFill>
                  <a:srgbClr val="808080"/>
                </a:solidFill>
                <a:latin typeface="Calibri"/>
                <a:ea typeface="DejaVu Sans"/>
              </a:rPr>
              <a:t>Bachelo</a:t>
            </a:r>
            <a:r>
              <a:rPr lang="hr-HR" sz="24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r’s Thesis Presentation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347400" y="6155280"/>
            <a:ext cx="11446920" cy="466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en-US" sz="1400" spc="-1" dirty="0">
                <a:solidFill>
                  <a:srgbClr val="808080"/>
                </a:solidFill>
                <a:latin typeface="Calibri"/>
                <a:ea typeface="DejaVu Sans"/>
              </a:rPr>
              <a:t>February</a:t>
            </a:r>
            <a:r>
              <a:rPr lang="en-US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 23, 2024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99" name="CustomShape 4"/>
          <p:cNvSpPr/>
          <p:nvPr/>
        </p:nvSpPr>
        <p:spPr>
          <a:xfrm>
            <a:off x="371520" y="3880800"/>
            <a:ext cx="11446920" cy="94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1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Bach Ngoc Doan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Noto Sans CJK SC"/>
              </a:rPr>
              <a:t>Chair of Artificial Intelligence and </a:t>
            </a: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Robotics (AIR)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Department of Computer Engineering (CE)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School of Computation, Information and Technology (CIT)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Technical University of Munich (TUM)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I6 Robotics Lab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Schleißheimer Straße 90A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hr-HR" sz="1400" b="0" strike="noStrike" spc="-1" dirty="0">
                <a:solidFill>
                  <a:srgbClr val="808080"/>
                </a:solidFill>
                <a:latin typeface="Calibri"/>
                <a:ea typeface="DejaVu Sans"/>
              </a:rPr>
              <a:t>85748 Garching-Hochbrück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200" name="Picture 199"/>
          <p:cNvPicPr/>
          <p:nvPr/>
        </p:nvPicPr>
        <p:blipFill>
          <a:blip r:embed="rId3"/>
          <a:stretch/>
        </p:blipFill>
        <p:spPr>
          <a:xfrm>
            <a:off x="5830200" y="392760"/>
            <a:ext cx="2721240" cy="747360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car on a street&#10;&#10;Description automatically generated with medium confidence">
            <a:extLst>
              <a:ext uri="{FF2B5EF4-FFF2-40B4-BE49-F238E27FC236}">
                <a16:creationId xmlns:a16="http://schemas.microsoft.com/office/drawing/2014/main" id="{9D1176E3-4A74-64D8-BA39-603417650E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9" b="9546"/>
          <a:stretch/>
        </p:blipFill>
        <p:spPr>
          <a:xfrm>
            <a:off x="6691746" y="3741059"/>
            <a:ext cx="5130284" cy="26611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Solution Approach</a:t>
            </a:r>
            <a:endParaRPr lang="en-US" sz="4400" spc="-1" dirty="0"/>
          </a:p>
        </p:txBody>
      </p:sp>
      <p:pic>
        <p:nvPicPr>
          <p:cNvPr id="47" name="Picture 46" descr="A view from above of a street intersection&#10;&#10;Description automatically generated">
            <a:extLst>
              <a:ext uri="{FF2B5EF4-FFF2-40B4-BE49-F238E27FC236}">
                <a16:creationId xmlns:a16="http://schemas.microsoft.com/office/drawing/2014/main" id="{5412BF37-7FA4-CA5D-E87D-0F7438E5EF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0" r="67277" b="65449"/>
          <a:stretch/>
        </p:blipFill>
        <p:spPr>
          <a:xfrm>
            <a:off x="2875760" y="4505463"/>
            <a:ext cx="1800000" cy="1800000"/>
          </a:xfrm>
          <a:prstGeom prst="rect">
            <a:avLst/>
          </a:prstGeom>
        </p:spPr>
      </p:pic>
      <p:pic>
        <p:nvPicPr>
          <p:cNvPr id="39" name="Picture 38" descr="A green outline of a map&#10;&#10;Description automatically generated">
            <a:extLst>
              <a:ext uri="{FF2B5EF4-FFF2-40B4-BE49-F238E27FC236}">
                <a16:creationId xmlns:a16="http://schemas.microsoft.com/office/drawing/2014/main" id="{97218B36-5670-531E-48AD-63F473D864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38" b="97951" l="6202" r="89535">
                        <a14:foregroundMark x1="6589" y1="33197" x2="7752" y2="35246"/>
                        <a14:foregroundMark x1="15891" y1="92213" x2="45349" y2="97131"/>
                        <a14:foregroundMark x1="45349" y1="97131" x2="16279" y2="93033"/>
                        <a14:foregroundMark x1="16279" y1="93033" x2="16279" y2="93033"/>
                        <a14:foregroundMark x1="79457" y1="9016" x2="81395" y2="9426"/>
                        <a14:foregroundMark x1="86047" y1="34836" x2="86047" y2="34836"/>
                        <a14:foregroundMark x1="86047" y1="38525" x2="86822" y2="30328"/>
                        <a14:foregroundMark x1="87597" y1="52049" x2="69380" y2="76230"/>
                        <a14:foregroundMark x1="69380" y1="76230" x2="45736" y2="95082"/>
                        <a14:foregroundMark x1="45736" y1="95082" x2="43023" y2="95082"/>
                        <a14:foregroundMark x1="14729" y1="97951" x2="18992" y2="96311"/>
                        <a14:foregroundMark x1="81783" y1="9016" x2="80233" y2="5738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16" y="1502303"/>
            <a:ext cx="1320643" cy="1443240"/>
          </a:xfrm>
          <a:prstGeom prst="rect">
            <a:avLst/>
          </a:prstGeom>
        </p:spPr>
      </p:pic>
      <p:pic>
        <p:nvPicPr>
          <p:cNvPr id="49" name="Picture 48" descr="A view from above of a street intersection&#10;&#10;Description automatically generated">
            <a:extLst>
              <a:ext uri="{FF2B5EF4-FFF2-40B4-BE49-F238E27FC236}">
                <a16:creationId xmlns:a16="http://schemas.microsoft.com/office/drawing/2014/main" id="{9AABA67E-4D2D-2C60-C669-679FBD75BA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8" t="319" r="67290" b="66925"/>
          <a:stretch/>
        </p:blipFill>
        <p:spPr>
          <a:xfrm>
            <a:off x="5071457" y="4505463"/>
            <a:ext cx="1800000" cy="1800000"/>
          </a:xfrm>
          <a:prstGeom prst="rect">
            <a:avLst/>
          </a:prstGeom>
        </p:spPr>
      </p:pic>
      <p:pic>
        <p:nvPicPr>
          <p:cNvPr id="41" name="Picture 40" descr="A green dotted outline of a map&#10;&#10;Description automatically generated">
            <a:extLst>
              <a:ext uri="{FF2B5EF4-FFF2-40B4-BE49-F238E27FC236}">
                <a16:creationId xmlns:a16="http://schemas.microsoft.com/office/drawing/2014/main" id="{AB998139-4957-5F80-D72B-22BE73F936E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98" b="94262" l="9690" r="89535">
                        <a14:foregroundMark x1="24806" y1="91393" x2="53876" y2="95902"/>
                        <a14:foregroundMark x1="53876" y1="95902" x2="24806" y2="94672"/>
                        <a14:foregroundMark x1="24806" y1="94672" x2="24031" y2="92213"/>
                        <a14:foregroundMark x1="78295" y1="11885" x2="78295" y2="11885"/>
                        <a14:foregroundMark x1="62016" y1="8197" x2="62016" y2="4098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765" y="1502303"/>
            <a:ext cx="1305468" cy="1421338"/>
          </a:xfrm>
          <a:prstGeom prst="rect">
            <a:avLst/>
          </a:prstGeom>
        </p:spPr>
      </p:pic>
      <p:pic>
        <p:nvPicPr>
          <p:cNvPr id="51" name="Picture 50" descr="A view of a street with cars and a traffic light&#10;&#10;Description automatically generated">
            <a:extLst>
              <a:ext uri="{FF2B5EF4-FFF2-40B4-BE49-F238E27FC236}">
                <a16:creationId xmlns:a16="http://schemas.microsoft.com/office/drawing/2014/main" id="{B6DB1673-A47D-477F-6DA7-261E5A2F66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8" t="340" r="67530" b="66904"/>
          <a:stretch/>
        </p:blipFill>
        <p:spPr>
          <a:xfrm>
            <a:off x="7267154" y="4505463"/>
            <a:ext cx="1800000" cy="1800000"/>
          </a:xfrm>
          <a:prstGeom prst="rect">
            <a:avLst/>
          </a:prstGeom>
        </p:spPr>
      </p:pic>
      <p:pic>
        <p:nvPicPr>
          <p:cNvPr id="43" name="Picture 42" descr="A green and white rectangle with dots&#10;&#10;Description automatically generated">
            <a:extLst>
              <a:ext uri="{FF2B5EF4-FFF2-40B4-BE49-F238E27FC236}">
                <a16:creationId xmlns:a16="http://schemas.microsoft.com/office/drawing/2014/main" id="{98CD4464-2B25-1D31-3237-DF8F31DB4E6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869" b="95492" l="9690" r="89535">
                        <a14:foregroundMark x1="41473" y1="13934" x2="64729" y2="8197"/>
                        <a14:foregroundMark x1="27519" y1="90164" x2="56202" y2="95492"/>
                        <a14:foregroundMark x1="56202" y1="95492" x2="27519" y2="92623"/>
                        <a14:foregroundMark x1="56589" y1="5328" x2="56589" y2="5328"/>
                        <a14:foregroundMark x1="58140" y1="2869" x2="58140" y2="286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5249" b="-1"/>
          <a:stretch/>
        </p:blipFill>
        <p:spPr>
          <a:xfrm>
            <a:off x="5405075" y="1491265"/>
            <a:ext cx="1379810" cy="1421921"/>
          </a:xfrm>
          <a:prstGeom prst="rect">
            <a:avLst/>
          </a:prstGeom>
        </p:spPr>
      </p:pic>
      <p:pic>
        <p:nvPicPr>
          <p:cNvPr id="207" name="Picture 206" descr="A traffic lights on a road&#10;&#10;Description automatically generated with medium confidence">
            <a:extLst>
              <a:ext uri="{FF2B5EF4-FFF2-40B4-BE49-F238E27FC236}">
                <a16:creationId xmlns:a16="http://schemas.microsoft.com/office/drawing/2014/main" id="{7B0DCA56-C331-62D7-838C-87517DEF25F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78" r="68854" b="64533"/>
          <a:stretch/>
        </p:blipFill>
        <p:spPr>
          <a:xfrm>
            <a:off x="680063" y="4505463"/>
            <a:ext cx="1800000" cy="1800000"/>
          </a:xfrm>
          <a:prstGeom prst="rect">
            <a:avLst/>
          </a:prstGeom>
          <a:ln w="28575">
            <a:noFill/>
          </a:ln>
        </p:spPr>
      </p:pic>
      <p:pic>
        <p:nvPicPr>
          <p:cNvPr id="3" name="Picture 2" descr="A green outline of a map&#10;&#10;Description automatically generated">
            <a:extLst>
              <a:ext uri="{FF2B5EF4-FFF2-40B4-BE49-F238E27FC236}">
                <a16:creationId xmlns:a16="http://schemas.microsoft.com/office/drawing/2014/main" id="{DEED3246-2E37-4462-14DA-8B37057B13C3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7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036" b="91518" l="6202" r="89535">
                        <a14:foregroundMark x1="6202" y1="33036" x2="7752" y2="34821"/>
                        <a14:foregroundMark x1="14761" y1="89548" x2="41334" y2="93080"/>
                        <a14:foregroundMark x1="14094" y1="87528" x2="13953" y2="87500"/>
                        <a14:foregroundMark x1="41399" y1="92980" x2="16040" y2="87917"/>
                        <a14:foregroundMark x1="13953" y1="87500" x2="13377" y2="88103"/>
                        <a14:foregroundMark x1="55039" y1="8929" x2="79845" y2="9821"/>
                        <a14:foregroundMark x1="84109" y1="56250" x2="84109" y2="56250"/>
                        <a14:foregroundMark x1="80620" y1="8036" x2="80620" y2="8036"/>
                        <a14:backgroundMark x1="6977" y1="92857" x2="6977" y2="92857"/>
                        <a14:backgroundMark x1="7752" y1="92857" x2="7752" y2="92857"/>
                        <a14:backgroundMark x1="9690" y1="91964" x2="12016" y2="91071"/>
                        <a14:backgroundMark x1="12016" y1="90179" x2="13566" y2="91071"/>
                        <a14:backgroundMark x1="10465" y1="87054" x2="12791" y2="87946"/>
                        <a14:backgroundMark x1="40310" y1="94643" x2="43411" y2="95536"/>
                        <a14:backgroundMark x1="12016" y1="87054" x2="13566" y2="87054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14" y="4587228"/>
            <a:ext cx="1799999" cy="1543593"/>
          </a:xfrm>
          <a:prstGeom prst="rect">
            <a:avLst/>
          </a:prstGeom>
        </p:spPr>
      </p:pic>
      <p:pic>
        <p:nvPicPr>
          <p:cNvPr id="208" name="Picture 207" descr="A traffic lights on a road&#10;&#10;Description automatically generated with medium confidence">
            <a:extLst>
              <a:ext uri="{FF2B5EF4-FFF2-40B4-BE49-F238E27FC236}">
                <a16:creationId xmlns:a16="http://schemas.microsoft.com/office/drawing/2014/main" id="{2D5E9E7A-A8E3-0F3A-5BAE-78F410ACB82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93" t="-221" r="68520" b="74002"/>
          <a:stretch/>
        </p:blipFill>
        <p:spPr>
          <a:xfrm>
            <a:off x="9462851" y="4505463"/>
            <a:ext cx="1800000" cy="1800000"/>
          </a:xfrm>
          <a:prstGeom prst="rect">
            <a:avLst/>
          </a:prstGeom>
          <a:ln w="28575">
            <a:noFill/>
          </a:ln>
        </p:spPr>
      </p:pic>
      <p:pic>
        <p:nvPicPr>
          <p:cNvPr id="45" name="Picture 44" descr="A green rectangle with dots&#10;&#10;Description automatically generated">
            <a:extLst>
              <a:ext uri="{FF2B5EF4-FFF2-40B4-BE49-F238E27FC236}">
                <a16:creationId xmlns:a16="http://schemas.microsoft.com/office/drawing/2014/main" id="{EE7974F2-B9A0-4C04-CDC4-606E779DB739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7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230" b="98770" l="9690" r="89535">
                        <a14:foregroundMark x1="18605" y1="11885" x2="28263" y2="8339"/>
                        <a14:foregroundMark x1="29890" y1="91018" x2="38330" y2="92626"/>
                        <a14:foregroundMark x1="52311" y1="93087" x2="34496" y2="86885"/>
                        <a14:foregroundMark x1="34496" y1="86885" x2="30147" y2="88629"/>
                        <a14:foregroundMark x1="28295" y1="97131" x2="35343" y2="97513"/>
                        <a14:foregroundMark x1="34601" y1="95257" x2="30620" y2="94672"/>
                        <a14:backgroundMark x1="29070" y1="2459" x2="50775" y2="2459"/>
                        <a14:backgroundMark x1="72481" y1="97951" x2="58915" y2="99180"/>
                        <a14:backgroundMark x1="61240" y1="99180" x2="36434" y2="98361"/>
                        <a14:backgroundMark x1="34496" y1="98770" x2="36822" y2="99180"/>
                        <a14:backgroundMark x1="21318" y1="89754" x2="26357" y2="94262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253" y="4546365"/>
            <a:ext cx="1675367" cy="1584456"/>
          </a:xfrm>
          <a:prstGeom prst="rect">
            <a:avLst/>
          </a:prstGeom>
        </p:spPr>
      </p:pic>
      <p:pic>
        <p:nvPicPr>
          <p:cNvPr id="210" name="Picture 209" descr="A green dotted line on a grid&#10;&#10;Description automatically generated">
            <a:extLst>
              <a:ext uri="{FF2B5EF4-FFF2-40B4-BE49-F238E27FC236}">
                <a16:creationId xmlns:a16="http://schemas.microsoft.com/office/drawing/2014/main" id="{A0DB3198-5220-6521-B632-FAD73D7F576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" b="110"/>
          <a:stretch/>
        </p:blipFill>
        <p:spPr>
          <a:xfrm>
            <a:off x="4649499" y="1541713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Picture 58" descr="A green and white grid with lines&#10;&#10;Description automatically generated">
            <a:extLst>
              <a:ext uri="{FF2B5EF4-FFF2-40B4-BE49-F238E27FC236}">
                <a16:creationId xmlns:a16="http://schemas.microsoft.com/office/drawing/2014/main" id="{E2B2E4F9-5D12-FAD0-0068-982DC3802D49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4" r="1004"/>
          <a:stretch/>
        </p:blipFill>
        <p:spPr>
          <a:xfrm>
            <a:off x="4647291" y="1542943"/>
            <a:ext cx="2880000" cy="28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6" name="CustomShape 2">
            <a:extLst>
              <a:ext uri="{FF2B5EF4-FFF2-40B4-BE49-F238E27FC236}">
                <a16:creationId xmlns:a16="http://schemas.microsoft.com/office/drawing/2014/main" id="{8A974AFD-2107-228D-C372-5703708761F6}"/>
              </a:ext>
            </a:extLst>
          </p:cNvPr>
          <p:cNvSpPr/>
          <p:nvPr/>
        </p:nvSpPr>
        <p:spPr>
          <a:xfrm>
            <a:off x="371520" y="1144844"/>
            <a:ext cx="11446920" cy="5190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modal and amodal segmentation annotation for TUMTraf Intersection Dataset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 .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Linear interpolation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Interpolate each single polygon point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67FFCA0F-4732-72CF-E043-B9190244750F}"/>
              </a:ext>
            </a:extLst>
          </p:cNvPr>
          <p:cNvSpPr txBox="1"/>
          <p:nvPr/>
        </p:nvSpPr>
        <p:spPr>
          <a:xfrm>
            <a:off x="688368" y="1759218"/>
            <a:ext cx="2879999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>
                <a:latin typeface="Calibri" panose="020F0502020204030204" pitchFamily="34" charset="0"/>
                <a:cs typeface="Calibri" panose="020F0502020204030204" pitchFamily="34" charset="0"/>
              </a:rPr>
              <a:t>Object Mask Interpolation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0C2260E2-D4CE-BA50-CFF8-ADDD62DCBCE7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ADA90D0-AB1E-55E8-C274-4D5DD00822AD}"/>
              </a:ext>
            </a:extLst>
          </p:cNvPr>
          <p:cNvSpPr txBox="1"/>
          <p:nvPr/>
        </p:nvSpPr>
        <p:spPr>
          <a:xfrm>
            <a:off x="4675760" y="5227983"/>
            <a:ext cx="39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…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72DAB8BE-477F-3DE7-EE3C-B4F730B6E6EC}"/>
              </a:ext>
            </a:extLst>
          </p:cNvPr>
          <p:cNvSpPr txBox="1"/>
          <p:nvPr/>
        </p:nvSpPr>
        <p:spPr>
          <a:xfrm>
            <a:off x="6814323" y="5227983"/>
            <a:ext cx="39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…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2F6C39BF-16E7-1F8D-B54A-C6B4C40E332B}"/>
              </a:ext>
            </a:extLst>
          </p:cNvPr>
          <p:cNvSpPr txBox="1"/>
          <p:nvPr/>
        </p:nvSpPr>
        <p:spPr>
          <a:xfrm>
            <a:off x="2453146" y="5227983"/>
            <a:ext cx="39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…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11E75315-2D0F-F3FC-5D0B-CEFF75780801}"/>
              </a:ext>
            </a:extLst>
          </p:cNvPr>
          <p:cNvSpPr txBox="1"/>
          <p:nvPr/>
        </p:nvSpPr>
        <p:spPr>
          <a:xfrm>
            <a:off x="8998385" y="5234197"/>
            <a:ext cx="395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0932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00116 L 0.33282 -0.3245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2" y="-1629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-0.31524 -0.3856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16" y="-1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469 0.19445 L -0.18997 0.456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1312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20347 L -0.01068 0.4391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1178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31 0.2051 L 0.17786 0.4312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Solution Approach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CA84CC21-1924-C6FC-FBCE-6B478B94535E}"/>
              </a:ext>
            </a:extLst>
          </p:cNvPr>
          <p:cNvSpPr/>
          <p:nvPr/>
        </p:nvSpPr>
        <p:spPr>
          <a:xfrm>
            <a:off x="371520" y="1144844"/>
            <a:ext cx="11446920" cy="5190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modal and amodal segmentation annotation for TUMTraf Intersection Dataset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Screen Recording 2024-02-21 at 21.52.25">
            <a:hlinkClick r:id="" action="ppaction://media"/>
            <a:extLst>
              <a:ext uri="{FF2B5EF4-FFF2-40B4-BE49-F238E27FC236}">
                <a16:creationId xmlns:a16="http://schemas.microsoft.com/office/drawing/2014/main" id="{32354819-3E59-C45C-81EC-DFC36C29D9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1453" y="1649082"/>
            <a:ext cx="7467053" cy="468657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08D37A-0217-1DA4-E4F3-8FEFCF6E8079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8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50DF0B-B789-7C6C-2C9C-17F895424FFE}"/>
              </a:ext>
            </a:extLst>
          </p:cNvPr>
          <p:cNvSpPr/>
          <p:nvPr/>
        </p:nvSpPr>
        <p:spPr>
          <a:xfrm>
            <a:off x="523920" y="4915504"/>
            <a:ext cx="8461361" cy="1318894"/>
          </a:xfrm>
          <a:prstGeom prst="roundRect">
            <a:avLst>
              <a:gd name="adj" fmla="val 4269"/>
            </a:avLst>
          </a:prstGeom>
          <a:solidFill>
            <a:srgbClr val="FADFD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CFFAEA-9B0D-CB9D-70B1-7706D0625E20}"/>
                  </a:ext>
                </a:extLst>
              </p:cNvPr>
              <p:cNvSpPr txBox="1"/>
              <p:nvPr/>
            </p:nvSpPr>
            <p:spPr>
              <a:xfrm>
                <a:off x="370617" y="1688821"/>
                <a:ext cx="1508556" cy="1171813"/>
              </a:xfrm>
              <a:prstGeom prst="roundRect">
                <a:avLst>
                  <a:gd name="adj" fmla="val 544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</m:oMath>
                </a14:m>
                <a:r>
                  <a:rPr lang="en-GB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every 10</a:t>
                </a:r>
                <a:r>
                  <a:rPr lang="en-GB" sz="12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GB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frame</a:t>
                </a:r>
              </a:p>
              <a:p>
                <a:pPr algn="ctr"/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DE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DE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DE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CFFAEA-9B0D-CB9D-70B1-7706D0625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" y="1688821"/>
                <a:ext cx="1508556" cy="1171813"/>
              </a:xfrm>
              <a:prstGeom prst="roundRect">
                <a:avLst>
                  <a:gd name="adj" fmla="val 544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03408-2309-0307-C215-186C2D9FD708}"/>
              </a:ext>
            </a:extLst>
          </p:cNvPr>
          <p:cNvSpPr/>
          <p:nvPr/>
        </p:nvSpPr>
        <p:spPr>
          <a:xfrm>
            <a:off x="451611" y="4967047"/>
            <a:ext cx="8470569" cy="1318894"/>
          </a:xfrm>
          <a:prstGeom prst="roundRect">
            <a:avLst>
              <a:gd name="adj" fmla="val 4269"/>
            </a:avLst>
          </a:prstGeom>
          <a:solidFill>
            <a:srgbClr val="FADFD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43B1BD51-92CA-A56E-BA09-B734AABBC671}"/>
              </a:ext>
            </a:extLst>
          </p:cNvPr>
          <p:cNvCxnSpPr>
            <a:stCxn id="215" idx="2"/>
            <a:endCxn id="256" idx="0"/>
          </p:cNvCxnSpPr>
          <p:nvPr/>
        </p:nvCxnSpPr>
        <p:spPr>
          <a:xfrm rot="5400000">
            <a:off x="5071339" y="4034314"/>
            <a:ext cx="537630" cy="1456336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EBFA5EF1-B4E8-D931-5D73-ED686325A323}"/>
              </a:ext>
            </a:extLst>
          </p:cNvPr>
          <p:cNvCxnSpPr>
            <a:cxnSpLocks/>
            <a:stCxn id="217" idx="2"/>
            <a:endCxn id="256" idx="0"/>
          </p:cNvCxnSpPr>
          <p:nvPr/>
        </p:nvCxnSpPr>
        <p:spPr>
          <a:xfrm rot="16200000" flipH="1">
            <a:off x="2558148" y="2977459"/>
            <a:ext cx="537630" cy="3570046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Solution Approach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9784453-7997-670A-7D78-9683632F5709}"/>
              </a:ext>
            </a:extLst>
          </p:cNvPr>
          <p:cNvSpPr/>
          <p:nvPr/>
        </p:nvSpPr>
        <p:spPr>
          <a:xfrm>
            <a:off x="311397" y="3271578"/>
            <a:ext cx="11569205" cy="1309555"/>
          </a:xfrm>
          <a:prstGeom prst="roundRect">
            <a:avLst>
              <a:gd name="adj" fmla="val 4359"/>
            </a:avLst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47414-34BA-E68D-47B9-283E5B946274}"/>
              </a:ext>
            </a:extLst>
          </p:cNvPr>
          <p:cNvSpPr txBox="1"/>
          <p:nvPr/>
        </p:nvSpPr>
        <p:spPr>
          <a:xfrm>
            <a:off x="321031" y="3267003"/>
            <a:ext cx="364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Image sequence with some annotated frames</a:t>
            </a:r>
          </a:p>
        </p:txBody>
      </p:sp>
      <p:pic>
        <p:nvPicPr>
          <p:cNvPr id="55" name="Picture 54" descr="A view from above of a street intersection&#10;&#10;Description automatically generated">
            <a:extLst>
              <a:ext uri="{FF2B5EF4-FFF2-40B4-BE49-F238E27FC236}">
                <a16:creationId xmlns:a16="http://schemas.microsoft.com/office/drawing/2014/main" id="{D75C96E6-3FBF-1C28-5CA3-499B92A00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51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9" name="Picture 58" descr="A view from above of a street&#10;&#10;Description automatically generated">
            <a:extLst>
              <a:ext uri="{FF2B5EF4-FFF2-40B4-BE49-F238E27FC236}">
                <a16:creationId xmlns:a16="http://schemas.microsoft.com/office/drawing/2014/main" id="{D52EC937-0530-BCAC-DCD5-586C77818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33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318F22D0-8477-FAB8-032B-19CCB4FD25F7}"/>
              </a:ext>
            </a:extLst>
          </p:cNvPr>
          <p:cNvSpPr/>
          <p:nvPr/>
        </p:nvSpPr>
        <p:spPr>
          <a:xfrm>
            <a:off x="371519" y="5031297"/>
            <a:ext cx="8480933" cy="1309555"/>
          </a:xfrm>
          <a:prstGeom prst="roundRect">
            <a:avLst>
              <a:gd name="adj" fmla="val 4269"/>
            </a:avLst>
          </a:prstGeom>
          <a:solidFill>
            <a:srgbClr val="FADFD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7" name="Picture 196" descr="A view from above of a street&#10;&#10;Description automatically generated">
            <a:extLst>
              <a:ext uri="{FF2B5EF4-FFF2-40B4-BE49-F238E27FC236}">
                <a16:creationId xmlns:a16="http://schemas.microsoft.com/office/drawing/2014/main" id="{BD23F548-E079-21ED-2879-F95F5A277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11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9" name="Picture 198" descr="A view of a street with cars&#10;&#10;Description automatically generated with medium confidence">
            <a:extLst>
              <a:ext uri="{FF2B5EF4-FFF2-40B4-BE49-F238E27FC236}">
                <a16:creationId xmlns:a16="http://schemas.microsoft.com/office/drawing/2014/main" id="{F14BBE1B-C74F-DED8-7761-5BC9D57B3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60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1" name="Picture 210" descr="A yellow van on a road&#10;&#10;Description automatically generated">
            <a:extLst>
              <a:ext uri="{FF2B5EF4-FFF2-40B4-BE49-F238E27FC236}">
                <a16:creationId xmlns:a16="http://schemas.microsoft.com/office/drawing/2014/main" id="{CDD36CDD-BB61-4367-50B5-CEB9938B6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90" y="3593667"/>
            <a:ext cx="1440000" cy="9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5" name="Picture 214" descr="A traffic lights on a road&#10;&#10;Description automatically generated with medium confidence">
            <a:extLst>
              <a:ext uri="{FF2B5EF4-FFF2-40B4-BE49-F238E27FC236}">
                <a16:creationId xmlns:a16="http://schemas.microsoft.com/office/drawing/2014/main" id="{F0853E30-9E11-1EB5-2290-BB86BC1071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22" y="3593667"/>
            <a:ext cx="1440000" cy="9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7" name="Picture 216" descr="A traffic lights on a road&#10;&#10;Description automatically generated with medium confidence">
            <a:extLst>
              <a:ext uri="{FF2B5EF4-FFF2-40B4-BE49-F238E27FC236}">
                <a16:creationId xmlns:a16="http://schemas.microsoft.com/office/drawing/2014/main" id="{F4BEA685-BF9C-9615-D2E5-5284A20ECE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0" y="3593667"/>
            <a:ext cx="1440000" cy="9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0" name="TextBox 249">
            <a:extLst>
              <a:ext uri="{FF2B5EF4-FFF2-40B4-BE49-F238E27FC236}">
                <a16:creationId xmlns:a16="http://schemas.microsoft.com/office/drawing/2014/main" id="{28656DFA-1283-07A7-AB53-3D636F9CFE51}"/>
              </a:ext>
            </a:extLst>
          </p:cNvPr>
          <p:cNvSpPr txBox="1"/>
          <p:nvPr/>
        </p:nvSpPr>
        <p:spPr>
          <a:xfrm>
            <a:off x="523920" y="5593308"/>
            <a:ext cx="2160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Object Matching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966DDFD-B05E-7FBB-F81C-A21E3C034785}"/>
              </a:ext>
            </a:extLst>
          </p:cNvPr>
          <p:cNvSpPr txBox="1"/>
          <p:nvPr/>
        </p:nvSpPr>
        <p:spPr>
          <a:xfrm>
            <a:off x="3538154" y="5588091"/>
            <a:ext cx="2160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Object Mask Interpolation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E8300527-974C-3B07-BD7A-0E805A82BA69}"/>
              </a:ext>
            </a:extLst>
          </p:cNvPr>
          <p:cNvSpPr txBox="1"/>
          <p:nvPr/>
        </p:nvSpPr>
        <p:spPr>
          <a:xfrm>
            <a:off x="6552389" y="5476844"/>
            <a:ext cx="2160000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Calculate bounding box </a:t>
            </a:r>
          </a:p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&amp; copy over attributes</a:t>
            </a:r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3" name="CustomShape 2">
            <a:extLst>
              <a:ext uri="{FF2B5EF4-FFF2-40B4-BE49-F238E27FC236}">
                <a16:creationId xmlns:a16="http://schemas.microsoft.com/office/drawing/2014/main" id="{869CC68B-3AC4-24DE-D708-233B421EAF89}"/>
              </a:ext>
            </a:extLst>
          </p:cNvPr>
          <p:cNvSpPr/>
          <p:nvPr/>
        </p:nvSpPr>
        <p:spPr>
          <a:xfrm>
            <a:off x="371520" y="1144844"/>
            <a:ext cx="11446920" cy="5190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modal and amodal segmentation annotation for TUMTraf Intersection Dataset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5A536-2281-BF39-773B-9729E5FA7897}"/>
              </a:ext>
            </a:extLst>
          </p:cNvPr>
          <p:cNvSpPr txBox="1"/>
          <p:nvPr/>
        </p:nvSpPr>
        <p:spPr>
          <a:xfrm>
            <a:off x="9536656" y="5506662"/>
            <a:ext cx="2160000" cy="340519"/>
          </a:xfrm>
          <a:prstGeom prst="roundRect">
            <a:avLst/>
          </a:prstGeom>
          <a:solidFill>
            <a:srgbClr val="FEF3C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Manually Refinement</a:t>
            </a:r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3F498-5C78-F0E9-5418-39F0D6F59011}"/>
              </a:ext>
            </a:extLst>
          </p:cNvPr>
          <p:cNvSpPr txBox="1"/>
          <p:nvPr/>
        </p:nvSpPr>
        <p:spPr>
          <a:xfrm>
            <a:off x="330094" y="5090425"/>
            <a:ext cx="2932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>
                <a:latin typeface="Calibri" panose="020F0502020204030204" pitchFamily="34" charset="0"/>
                <a:cs typeface="Calibri" panose="020F0502020204030204" pitchFamily="34" charset="0"/>
              </a:rPr>
              <a:t>2D Annotation Interpolation Pipeline </a:t>
            </a:r>
          </a:p>
        </p:txBody>
      </p:sp>
      <p:pic>
        <p:nvPicPr>
          <p:cNvPr id="21" name="Picture 20" descr="A red van on a street&#10;&#10;Description automatically generated">
            <a:extLst>
              <a:ext uri="{FF2B5EF4-FFF2-40B4-BE49-F238E27FC236}">
                <a16:creationId xmlns:a16="http://schemas.microsoft.com/office/drawing/2014/main" id="{EAD275D8-2B0C-D307-3276-2820B89649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4" y="1929383"/>
            <a:ext cx="1440000" cy="9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92C2FC-BC0E-762D-124E-23AD39C356D3}"/>
              </a:ext>
            </a:extLst>
          </p:cNvPr>
          <p:cNvSpPr txBox="1"/>
          <p:nvPr/>
        </p:nvSpPr>
        <p:spPr>
          <a:xfrm>
            <a:off x="3300022" y="3765714"/>
            <a:ext cx="5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. . .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FDDFC-68C0-66BA-4587-18229652D55A}"/>
              </a:ext>
            </a:extLst>
          </p:cNvPr>
          <p:cNvSpPr txBox="1"/>
          <p:nvPr/>
        </p:nvSpPr>
        <p:spPr>
          <a:xfrm>
            <a:off x="8339107" y="3765714"/>
            <a:ext cx="5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. . .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C8DC66-8D5D-D9DD-2115-8BE6E621B125}"/>
              </a:ext>
            </a:extLst>
          </p:cNvPr>
          <p:cNvSpPr txBox="1"/>
          <p:nvPr/>
        </p:nvSpPr>
        <p:spPr>
          <a:xfrm>
            <a:off x="2599820" y="1723216"/>
            <a:ext cx="1508400" cy="1171813"/>
          </a:xfrm>
          <a:prstGeom prst="roundRect">
            <a:avLst>
              <a:gd name="adj" fmla="val 5440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200">
                <a:latin typeface="Calibri" panose="020F0502020204030204" pitchFamily="34" charset="0"/>
                <a:cs typeface="Calibri" panose="020F0502020204030204" pitchFamily="34" charset="0"/>
              </a:rPr>
              <a:t>YOLOv8x-seg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car on the road&#10;&#10;Description automatically generated">
            <a:extLst>
              <a:ext uri="{FF2B5EF4-FFF2-40B4-BE49-F238E27FC236}">
                <a16:creationId xmlns:a16="http://schemas.microsoft.com/office/drawing/2014/main" id="{8F585FB4-55F5-8C72-7022-D91598730B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00" y="1979014"/>
            <a:ext cx="1434240" cy="89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2A3F6C-2053-D536-547F-C3E25FC97E71}"/>
              </a:ext>
            </a:extLst>
          </p:cNvPr>
          <p:cNvCxnSpPr>
            <a:stCxn id="28" idx="3"/>
          </p:cNvCxnSpPr>
          <p:nvPr/>
        </p:nvCxnSpPr>
        <p:spPr>
          <a:xfrm>
            <a:off x="1879173" y="2274728"/>
            <a:ext cx="692035" cy="411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AB3545-3FFE-C29C-21EC-2C8A427666D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108220" y="2302989"/>
            <a:ext cx="845634" cy="613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028F56D3-45E5-4B77-F4A8-8968392C7631}"/>
              </a:ext>
            </a:extLst>
          </p:cNvPr>
          <p:cNvCxnSpPr>
            <a:cxnSpLocks/>
          </p:cNvCxnSpPr>
          <p:nvPr/>
        </p:nvCxnSpPr>
        <p:spPr>
          <a:xfrm rot="5400000">
            <a:off x="3216600" y="381723"/>
            <a:ext cx="704772" cy="5054092"/>
          </a:xfrm>
          <a:prstGeom prst="bentConnector3">
            <a:avLst>
              <a:gd name="adj1" fmla="val 67692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9304634-DEE8-8071-8BD5-1BE188C5E24F}"/>
              </a:ext>
            </a:extLst>
          </p:cNvPr>
          <p:cNvCxnSpPr>
            <a:cxnSpLocks/>
            <a:stCxn id="30" idx="2"/>
            <a:endCxn id="2" idx="0"/>
          </p:cNvCxnSpPr>
          <p:nvPr/>
        </p:nvCxnSpPr>
        <p:spPr>
          <a:xfrm rot="5400000">
            <a:off x="5904675" y="3080220"/>
            <a:ext cx="382683" cy="32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6" name="Elbow Connector 205">
            <a:extLst>
              <a:ext uri="{FF2B5EF4-FFF2-40B4-BE49-F238E27FC236}">
                <a16:creationId xmlns:a16="http://schemas.microsoft.com/office/drawing/2014/main" id="{8908C76E-D265-D322-73EE-F1F886DED4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60538" y="365000"/>
            <a:ext cx="732482" cy="5061493"/>
          </a:xfrm>
          <a:prstGeom prst="bentConnector3">
            <a:avLst>
              <a:gd name="adj1" fmla="val 68914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47E965-FB99-2983-EF30-81877F0CEAA5}"/>
              </a:ext>
            </a:extLst>
          </p:cNvPr>
          <p:cNvSpPr txBox="1"/>
          <p:nvPr/>
        </p:nvSpPr>
        <p:spPr>
          <a:xfrm>
            <a:off x="4953854" y="1717082"/>
            <a:ext cx="2284356" cy="1171813"/>
          </a:xfrm>
          <a:prstGeom prst="roundRect">
            <a:avLst>
              <a:gd name="adj" fmla="val 5440"/>
            </a:avLst>
          </a:prstGeom>
          <a:solidFill>
            <a:srgbClr val="FEF3C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Refinement &amp; Class Adaptation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 descr="A yellow van on a road&#10;&#10;Description automatically generated">
            <a:extLst>
              <a:ext uri="{FF2B5EF4-FFF2-40B4-BE49-F238E27FC236}">
                <a16:creationId xmlns:a16="http://schemas.microsoft.com/office/drawing/2014/main" id="{5494684E-A37B-0152-FFDF-C5E35A376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97" y="1961185"/>
            <a:ext cx="1439999" cy="900000"/>
          </a:xfrm>
          <a:prstGeom prst="rect">
            <a:avLst/>
          </a:prstGeom>
          <a:ln w="28575">
            <a:noFill/>
          </a:ln>
        </p:spPr>
      </p:pic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C58C2B42-6F11-E68E-38F7-F40DA562090D}"/>
              </a:ext>
            </a:extLst>
          </p:cNvPr>
          <p:cNvCxnSpPr>
            <a:stCxn id="250" idx="3"/>
            <a:endCxn id="251" idx="1"/>
          </p:cNvCxnSpPr>
          <p:nvPr/>
        </p:nvCxnSpPr>
        <p:spPr>
          <a:xfrm flipV="1">
            <a:off x="2683920" y="5758351"/>
            <a:ext cx="854234" cy="521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5C194BF7-1E2D-1EA3-8D4C-540CE6208B80}"/>
              </a:ext>
            </a:extLst>
          </p:cNvPr>
          <p:cNvCxnSpPr>
            <a:cxnSpLocks/>
            <a:stCxn id="251" idx="3"/>
            <a:endCxn id="252" idx="1"/>
          </p:cNvCxnSpPr>
          <p:nvPr/>
        </p:nvCxnSpPr>
        <p:spPr>
          <a:xfrm>
            <a:off x="5698154" y="5758351"/>
            <a:ext cx="854235" cy="793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04EFCD29-7A4F-A209-9DC1-3D7657B5551B}"/>
              </a:ext>
            </a:extLst>
          </p:cNvPr>
          <p:cNvCxnSpPr>
            <a:cxnSpLocks/>
            <a:stCxn id="256" idx="3"/>
            <a:endCxn id="13" idx="1"/>
          </p:cNvCxnSpPr>
          <p:nvPr/>
        </p:nvCxnSpPr>
        <p:spPr>
          <a:xfrm flipV="1">
            <a:off x="8852452" y="5676922"/>
            <a:ext cx="684204" cy="9153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7C3B658-1D85-B256-F651-140F1B9DB71E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DF839C58-F895-4E20-3C74-6EF1E896A5A7}"/>
              </a:ext>
            </a:extLst>
          </p:cNvPr>
          <p:cNvSpPr/>
          <p:nvPr/>
        </p:nvSpPr>
        <p:spPr>
          <a:xfrm>
            <a:off x="8089903" y="1470220"/>
            <a:ext cx="3742843" cy="1309608"/>
          </a:xfrm>
          <a:prstGeom prst="wedgeRoundRectCallout">
            <a:avLst>
              <a:gd name="adj1" fmla="val 51210"/>
              <a:gd name="adj2" fmla="val 64297"/>
              <a:gd name="adj3" fmla="val 16667"/>
            </a:avLst>
          </a:prstGeom>
          <a:noFill/>
          <a:ln w="28575">
            <a:solidFill>
              <a:srgbClr val="0064B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7910" indent="-285750"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OpenLABEL Annotation Formats</a:t>
            </a:r>
          </a:p>
          <a:p>
            <a:pPr marL="287910" indent="-285750"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Annotated 1238 frames</a:t>
            </a:r>
            <a:endParaRPr lang="en-GB" b="1" dirty="0"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  <a:p>
            <a:pPr marL="287910" indent="-285750">
              <a:spcBef>
                <a:spcPts val="1001"/>
              </a:spcBef>
              <a:buClr>
                <a:srgbClr val="000000"/>
              </a:buClr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Train : Val : Test = 1022 : 125 : 91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01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Training and Evaluation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71520" y="1302120"/>
            <a:ext cx="1144692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Train the largest variant: YOLOv8x segmentation model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GB" sz="1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GB" sz="18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110" lvl="1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2D instance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ask evaluation on the segmentation labels extended test set </a:t>
            </a:r>
          </a:p>
          <a:p>
            <a:pPr marL="745110" lvl="1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3D bounding box evaluation on the TUMTraf Intersection Dataset test set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5110" lvl="1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Time-shifted ground truth labels and 3D tracker </a:t>
            </a: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b="1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N                                    </a:t>
            </a: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hr-H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					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Picture 28" descr="A white and black text with green numbers&#10;&#10;Description automatically generated with medium confidence">
            <a:extLst>
              <a:ext uri="{FF2B5EF4-FFF2-40B4-BE49-F238E27FC236}">
                <a16:creationId xmlns:a16="http://schemas.microsoft.com/office/drawing/2014/main" id="{F8DD2792-EBD3-A29D-86D9-C09C974F2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04" y="1956594"/>
            <a:ext cx="6939955" cy="13562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BEA02E-612B-100B-013E-D4FAFE690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246" y="1941718"/>
            <a:ext cx="3037809" cy="1386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D315D1-67FF-E110-3C1E-F91774FA1225}"/>
              </a:ext>
            </a:extLst>
          </p:cNvPr>
          <p:cNvSpPr/>
          <p:nvPr/>
        </p:nvSpPr>
        <p:spPr>
          <a:xfrm>
            <a:off x="2827607" y="2339452"/>
            <a:ext cx="7739448" cy="915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3" name="Picture 32" descr="A number with green and black numbers&#10;&#10;Description automatically generated with medium confidence">
            <a:extLst>
              <a:ext uri="{FF2B5EF4-FFF2-40B4-BE49-F238E27FC236}">
                <a16:creationId xmlns:a16="http://schemas.microsoft.com/office/drawing/2014/main" id="{7D16B944-2357-FF6D-D449-419BE6D497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01" y="2369157"/>
            <a:ext cx="1040625" cy="900000"/>
          </a:xfrm>
          <a:prstGeom prst="rect">
            <a:avLst/>
          </a:prstGeom>
        </p:spPr>
      </p:pic>
      <p:pic>
        <p:nvPicPr>
          <p:cNvPr id="37" name="Picture 36" descr="A number with green and black numbers&#10;&#10;Description automatically generated">
            <a:extLst>
              <a:ext uri="{FF2B5EF4-FFF2-40B4-BE49-F238E27FC236}">
                <a16:creationId xmlns:a16="http://schemas.microsoft.com/office/drawing/2014/main" id="{93BF671B-F5A4-198F-308E-89401D731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245" y="2341127"/>
            <a:ext cx="1040625" cy="900000"/>
          </a:xfrm>
          <a:prstGeom prst="rect">
            <a:avLst/>
          </a:prstGeom>
        </p:spPr>
      </p:pic>
      <p:pic>
        <p:nvPicPr>
          <p:cNvPr id="40" name="Picture 39" descr="A number with green and black numbers&#10;&#10;Description automatically generated">
            <a:extLst>
              <a:ext uri="{FF2B5EF4-FFF2-40B4-BE49-F238E27FC236}">
                <a16:creationId xmlns:a16="http://schemas.microsoft.com/office/drawing/2014/main" id="{AE01E45A-2F54-7EB9-DEAD-408F14B53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27" y="2353520"/>
            <a:ext cx="1058828" cy="915743"/>
          </a:xfrm>
          <a:prstGeom prst="rect">
            <a:avLst/>
          </a:prstGeom>
        </p:spPr>
      </p:pic>
      <p:sp>
        <p:nvSpPr>
          <p:cNvPr id="41" name="Alternative Process 40">
            <a:extLst>
              <a:ext uri="{FF2B5EF4-FFF2-40B4-BE49-F238E27FC236}">
                <a16:creationId xmlns:a16="http://schemas.microsoft.com/office/drawing/2014/main" id="{884074D2-3474-D6E1-EBDF-5C8F39602583}"/>
              </a:ext>
            </a:extLst>
          </p:cNvPr>
          <p:cNvSpPr/>
          <p:nvPr/>
        </p:nvSpPr>
        <p:spPr>
          <a:xfrm>
            <a:off x="715904" y="5132377"/>
            <a:ext cx="2111703" cy="423503"/>
          </a:xfrm>
          <a:prstGeom prst="flowChartAlternateProcess">
            <a:avLst/>
          </a:prstGeom>
          <a:solidFill>
            <a:srgbClr val="0064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Overfitted  </a:t>
            </a:r>
          </a:p>
        </p:txBody>
      </p:sp>
      <p:pic>
        <p:nvPicPr>
          <p:cNvPr id="46" name="Picture 45" descr="A number with numbers and plus and zeros&#10;&#10;Description automatically generated with medium confidence">
            <a:extLst>
              <a:ext uri="{FF2B5EF4-FFF2-40B4-BE49-F238E27FC236}">
                <a16:creationId xmlns:a16="http://schemas.microsoft.com/office/drawing/2014/main" id="{8F740F5D-B787-EA8E-1095-7F16FACD5BE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" b="3883"/>
          <a:stretch/>
        </p:blipFill>
        <p:spPr>
          <a:xfrm>
            <a:off x="6501367" y="2349279"/>
            <a:ext cx="972000" cy="90087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9EA183A-217E-6326-ECD9-6C4B52230D9A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68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Training and Evaluation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71520" y="1302120"/>
            <a:ext cx="1144692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hr-H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	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A218B-AC8F-5807-1D69-FDEF470B63A2}"/>
              </a:ext>
            </a:extLst>
          </p:cNvPr>
          <p:cNvSpPr/>
          <p:nvPr/>
        </p:nvSpPr>
        <p:spPr>
          <a:xfrm>
            <a:off x="3254675" y="4690532"/>
            <a:ext cx="2316391" cy="1049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9" name="Picture 8" descr="A car on a road&#10;&#10;Description automatically generated">
            <a:extLst>
              <a:ext uri="{FF2B5EF4-FFF2-40B4-BE49-F238E27FC236}">
                <a16:creationId xmlns:a16="http://schemas.microsoft.com/office/drawing/2014/main" id="{DD2BB035-3845-2ADB-7657-51895F6866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4" b="48536"/>
          <a:stretch/>
        </p:blipFill>
        <p:spPr>
          <a:xfrm>
            <a:off x="3856148" y="4669128"/>
            <a:ext cx="2649599" cy="1732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 descr="A car on a road&#10;&#10;Description automatically generated with medium confidence">
            <a:extLst>
              <a:ext uri="{FF2B5EF4-FFF2-40B4-BE49-F238E27FC236}">
                <a16:creationId xmlns:a16="http://schemas.microsoft.com/office/drawing/2014/main" id="{0B384181-8996-BE05-FEF9-834C5C6CE0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1077" b="48536"/>
          <a:stretch/>
        </p:blipFill>
        <p:spPr>
          <a:xfrm>
            <a:off x="9155349" y="4671934"/>
            <a:ext cx="2631836" cy="173034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 descr="A car on a road&#10;&#10;Description automatically generated">
            <a:extLst>
              <a:ext uri="{FF2B5EF4-FFF2-40B4-BE49-F238E27FC236}">
                <a16:creationId xmlns:a16="http://schemas.microsoft.com/office/drawing/2014/main" id="{A593DA93-744E-287F-42B6-CBC18B5F72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996" b="48536"/>
          <a:stretch/>
        </p:blipFill>
        <p:spPr>
          <a:xfrm>
            <a:off x="6510574" y="4670531"/>
            <a:ext cx="2644773" cy="173595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1" name="CustomShape 2">
            <a:extLst>
              <a:ext uri="{FF2B5EF4-FFF2-40B4-BE49-F238E27FC236}">
                <a16:creationId xmlns:a16="http://schemas.microsoft.com/office/drawing/2014/main" id="{B9B6B96C-AD8C-537A-821B-138F581B5EF5}"/>
              </a:ext>
            </a:extLst>
          </p:cNvPr>
          <p:cNvSpPr/>
          <p:nvPr/>
        </p:nvSpPr>
        <p:spPr>
          <a:xfrm>
            <a:off x="523920" y="1204536"/>
            <a:ext cx="3318736" cy="524498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r-HR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YOLOv8x trained on TUMTraf Intersection Dataset performs best</a:t>
            </a:r>
            <a:r>
              <a:rPr lang="hr-H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.</a:t>
            </a:r>
            <a:r>
              <a:rPr lang="hr-HR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r-H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Distinction of all 10 classes</a:t>
            </a: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hr-HR" b="0" strike="noStrike" spc="-1" dirty="0">
              <a:solidFill>
                <a:srgbClr val="000000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r-HR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Superior performance in detecting large objects </a:t>
            </a: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hr-HR" b="0" strike="noStrike" spc="-1" dirty="0">
              <a:solidFill>
                <a:srgbClr val="000000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r-HR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Superior performance in detecting small pedestrians				</a:t>
            </a:r>
            <a:endParaRPr lang="en-US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truck driving on the road&#10;&#10;Description automatically generated">
            <a:extLst>
              <a:ext uri="{FF2B5EF4-FFF2-40B4-BE49-F238E27FC236}">
                <a16:creationId xmlns:a16="http://schemas.microsoft.com/office/drawing/2014/main" id="{29C9FDF8-1508-6434-1449-8B5C949F7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48" y="3135518"/>
            <a:ext cx="2649600" cy="16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 descr="A bus on the road&#10;&#10;Description automatically generated">
            <a:extLst>
              <a:ext uri="{FF2B5EF4-FFF2-40B4-BE49-F238E27FC236}">
                <a16:creationId xmlns:a16="http://schemas.microsoft.com/office/drawing/2014/main" id="{F5AFDC46-152E-7029-9F7D-8AC5F3942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48" y="3144273"/>
            <a:ext cx="2649600" cy="16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A truck on the road&#10;&#10;Description automatically generated">
            <a:extLst>
              <a:ext uri="{FF2B5EF4-FFF2-40B4-BE49-F238E27FC236}">
                <a16:creationId xmlns:a16="http://schemas.microsoft.com/office/drawing/2014/main" id="{3F39E821-830B-1FE3-1E27-DF1E7B8D99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748" y="3144273"/>
            <a:ext cx="2649600" cy="16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 descr="A truck driving on a road&#10;&#10;Description automatically generated">
            <a:extLst>
              <a:ext uri="{FF2B5EF4-FFF2-40B4-BE49-F238E27FC236}">
                <a16:creationId xmlns:a16="http://schemas.microsoft.com/office/drawing/2014/main" id="{56F0A1DE-7076-FF90-E8E4-C04CBE21F7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48" y="1479886"/>
            <a:ext cx="2649600" cy="16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 descr="A truck on the road&#10;&#10;Description automatically generated with medium confidence">
            <a:extLst>
              <a:ext uri="{FF2B5EF4-FFF2-40B4-BE49-F238E27FC236}">
                <a16:creationId xmlns:a16="http://schemas.microsoft.com/office/drawing/2014/main" id="{108B7543-606E-43AE-067F-91971B26CA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348" y="1486847"/>
            <a:ext cx="2649600" cy="16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 descr="A truck on the road&#10;&#10;Description automatically generated">
            <a:extLst>
              <a:ext uri="{FF2B5EF4-FFF2-40B4-BE49-F238E27FC236}">
                <a16:creationId xmlns:a16="http://schemas.microsoft.com/office/drawing/2014/main" id="{E31FD6B5-7498-81D2-BD8C-161EEC0E1B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748" y="1477726"/>
            <a:ext cx="2649600" cy="1656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41E951-8E92-B2F3-AF89-3815422B3C61}"/>
              </a:ext>
            </a:extLst>
          </p:cNvPr>
          <p:cNvSpPr txBox="1"/>
          <p:nvPr/>
        </p:nvSpPr>
        <p:spPr>
          <a:xfrm>
            <a:off x="3851136" y="1250344"/>
            <a:ext cx="2646000" cy="261610"/>
          </a:xfrm>
          <a:prstGeom prst="roundRect">
            <a:avLst>
              <a:gd name="adj" fmla="val 539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100">
                <a:latin typeface="Calibri" panose="020F0502020204030204" pitchFamily="34" charset="0"/>
                <a:cs typeface="Calibri" panose="020F0502020204030204" pitchFamily="34" charset="0"/>
              </a:rPr>
              <a:t>YOLOv7 trained on COCO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46935C-D5B3-2205-1554-063C9B2ABCA9}"/>
              </a:ext>
            </a:extLst>
          </p:cNvPr>
          <p:cNvSpPr txBox="1"/>
          <p:nvPr/>
        </p:nvSpPr>
        <p:spPr>
          <a:xfrm>
            <a:off x="6497214" y="1250344"/>
            <a:ext cx="2646000" cy="261610"/>
          </a:xfrm>
          <a:prstGeom prst="roundRect">
            <a:avLst>
              <a:gd name="adj" fmla="val 539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100">
                <a:latin typeface="Calibri" panose="020F0502020204030204" pitchFamily="34" charset="0"/>
                <a:cs typeface="Calibri" panose="020F0502020204030204" pitchFamily="34" charset="0"/>
              </a:rPr>
              <a:t>YOLOv8x trained on COCO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8B9DB9-4B48-CED4-367C-7EFFFF835EB2}"/>
              </a:ext>
            </a:extLst>
          </p:cNvPr>
          <p:cNvSpPr txBox="1"/>
          <p:nvPr/>
        </p:nvSpPr>
        <p:spPr>
          <a:xfrm>
            <a:off x="9141185" y="1250344"/>
            <a:ext cx="2646000" cy="261610"/>
          </a:xfrm>
          <a:prstGeom prst="roundRect">
            <a:avLst>
              <a:gd name="adj" fmla="val 539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100">
                <a:latin typeface="Calibri" panose="020F0502020204030204" pitchFamily="34" charset="0"/>
                <a:cs typeface="Calibri" panose="020F0502020204030204" pitchFamily="34" charset="0"/>
              </a:rPr>
              <a:t>YOLOv8x trained on TUMTraf Intersection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B3B4A8A-5208-876D-B133-FF5C4DEAF59F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41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Training and Evaluation 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71520" y="1126743"/>
            <a:ext cx="1144692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on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night sequence of TUMTraf Intersection Dataset 	 				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hr-H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					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output_3d_images_pmmifff_2024_01_17_yolov8x-seg_1920_from_scratch_tumtraf_double">
            <a:hlinkClick r:id="" action="ppaction://media"/>
            <a:extLst>
              <a:ext uri="{FF2B5EF4-FFF2-40B4-BE49-F238E27FC236}">
                <a16:creationId xmlns:a16="http://schemas.microsoft.com/office/drawing/2014/main" id="{9FB52BFA-1060-7BE9-8E4B-CFFE9A2764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2300" y="1836451"/>
            <a:ext cx="5400000" cy="3375000"/>
          </a:xfrm>
          <a:prstGeom prst="rect">
            <a:avLst/>
          </a:prstGeom>
        </p:spPr>
      </p:pic>
      <p:pic>
        <p:nvPicPr>
          <p:cNvPr id="8" name="output_3d_images_pmmifff_yolov7-seg_1920_double">
            <a:hlinkClick r:id="" action="ppaction://media"/>
            <a:extLst>
              <a:ext uri="{FF2B5EF4-FFF2-40B4-BE49-F238E27FC236}">
                <a16:creationId xmlns:a16="http://schemas.microsoft.com/office/drawing/2014/main" id="{C7F197A6-4AEC-98EE-8294-C3090B90445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6408" y="1836451"/>
            <a:ext cx="5400000" cy="3375000"/>
          </a:xfrm>
          <a:prstGeom prst="rect">
            <a:avLst/>
          </a:prstGeom>
        </p:spPr>
      </p:pic>
      <p:pic>
        <p:nvPicPr>
          <p:cNvPr id="10" name="Picture 9" descr="A bus driving on a road at night&#10;&#10;Description automatically generated">
            <a:extLst>
              <a:ext uri="{FF2B5EF4-FFF2-40B4-BE49-F238E27FC236}">
                <a16:creationId xmlns:a16="http://schemas.microsoft.com/office/drawing/2014/main" id="{8316FED0-5F92-11A2-0A9B-DF8301B08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62" y="5258734"/>
            <a:ext cx="1800000" cy="1125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 descr="A road with a car on it&#10;&#10;Description automatically generated with medium confidence">
            <a:extLst>
              <a:ext uri="{FF2B5EF4-FFF2-40B4-BE49-F238E27FC236}">
                <a16:creationId xmlns:a16="http://schemas.microsoft.com/office/drawing/2014/main" id="{790408E1-B2CE-0EF4-82D2-7EEA62A468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471" y="5265313"/>
            <a:ext cx="1800000" cy="1125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 descr="A truck driving on a road at night&#10;&#10;Description automatically generated">
            <a:extLst>
              <a:ext uri="{FF2B5EF4-FFF2-40B4-BE49-F238E27FC236}">
                <a16:creationId xmlns:a16="http://schemas.microsoft.com/office/drawing/2014/main" id="{7EFDD2C2-7D7A-C5BC-057F-B60F3A1805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92" y="5258734"/>
            <a:ext cx="1800000" cy="1125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64D89747-12FF-89B3-A0FF-244B4BC4E8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52" y="5268107"/>
            <a:ext cx="1800000" cy="1125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AA474EF-FDC7-A5D3-9246-2181AA8D3463}"/>
              </a:ext>
            </a:extLst>
          </p:cNvPr>
          <p:cNvSpPr txBox="1"/>
          <p:nvPr/>
        </p:nvSpPr>
        <p:spPr>
          <a:xfrm>
            <a:off x="631992" y="1581893"/>
            <a:ext cx="5400000" cy="307777"/>
          </a:xfrm>
          <a:prstGeom prst="roundRect">
            <a:avLst>
              <a:gd name="adj" fmla="val 539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YOLOv7 trained on COCO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647213-2BAA-5A66-BADB-AB988492A7F1}"/>
              </a:ext>
            </a:extLst>
          </p:cNvPr>
          <p:cNvSpPr txBox="1"/>
          <p:nvPr/>
        </p:nvSpPr>
        <p:spPr>
          <a:xfrm>
            <a:off x="6094980" y="1581893"/>
            <a:ext cx="5397320" cy="307777"/>
          </a:xfrm>
          <a:prstGeom prst="roundRect">
            <a:avLst>
              <a:gd name="adj" fmla="val 539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YOLOv8x trained on TUMTraf Intersection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820CEC-B16B-E74E-4914-1485D8DF8879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6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08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Training and Evaluation 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59011" y="1073899"/>
            <a:ext cx="1144692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z="18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Performance </a:t>
            </a:r>
            <a:r>
              <a:rPr lang="en-GB" b="1" spc="-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the new </a:t>
            </a:r>
            <a:r>
              <a:rPr lang="en-GB" sz="18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scenario of highway </a:t>
            </a:r>
            <a:r>
              <a:rPr lang="hr-HR" sz="1800" b="0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					</a:t>
            </a:r>
            <a:endParaRPr lang="en-US" sz="1800" b="0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highway with cars on it&#10;&#10;Description automatically generated">
            <a:extLst>
              <a:ext uri="{FF2B5EF4-FFF2-40B4-BE49-F238E27FC236}">
                <a16:creationId xmlns:a16="http://schemas.microsoft.com/office/drawing/2014/main" id="{ED34D6F0-A747-403D-8BDB-22DDFE1B57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6" t="-1" r="19431" b="66382"/>
          <a:stretch/>
        </p:blipFill>
        <p:spPr>
          <a:xfrm>
            <a:off x="7993884" y="5172101"/>
            <a:ext cx="1915082" cy="12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9" descr="A car on a highway&#10;&#10;Description automatically generated">
            <a:extLst>
              <a:ext uri="{FF2B5EF4-FFF2-40B4-BE49-F238E27FC236}">
                <a16:creationId xmlns:a16="http://schemas.microsoft.com/office/drawing/2014/main" id="{20166378-15D7-0E75-42F6-7EBC4EC9AA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39" r="17688" b="66382"/>
          <a:stretch/>
        </p:blipFill>
        <p:spPr>
          <a:xfrm>
            <a:off x="4068498" y="5173955"/>
            <a:ext cx="1915082" cy="12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output_3d_images_pmmifff_yolov7-seg_1920">
            <a:hlinkClick r:id="" action="ppaction://media"/>
            <a:extLst>
              <a:ext uri="{FF2B5EF4-FFF2-40B4-BE49-F238E27FC236}">
                <a16:creationId xmlns:a16="http://schemas.microsoft.com/office/drawing/2014/main" id="{7CF4FA90-4F3C-6B58-76F1-42A2D85571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036" y="1740375"/>
            <a:ext cx="5403600" cy="3377250"/>
          </a:xfrm>
          <a:prstGeom prst="rect">
            <a:avLst/>
          </a:prstGeom>
        </p:spPr>
      </p:pic>
      <p:pic>
        <p:nvPicPr>
          <p:cNvPr id="12" name="Picture 11" descr="A highway with cars on it&#10;&#10;Description automatically generated">
            <a:extLst>
              <a:ext uri="{FF2B5EF4-FFF2-40B4-BE49-F238E27FC236}">
                <a16:creationId xmlns:a16="http://schemas.microsoft.com/office/drawing/2014/main" id="{B0968774-3C98-A529-993C-69169B6A71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75" r="61212" b="35795"/>
          <a:stretch/>
        </p:blipFill>
        <p:spPr>
          <a:xfrm>
            <a:off x="6051436" y="5173955"/>
            <a:ext cx="1883541" cy="12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 descr="A car on a highway&#10;&#10;Description automatically generated">
            <a:extLst>
              <a:ext uri="{FF2B5EF4-FFF2-40B4-BE49-F238E27FC236}">
                <a16:creationId xmlns:a16="http://schemas.microsoft.com/office/drawing/2014/main" id="{3F70FB44-01BE-895F-1870-2141805FCE5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7" r="61212" b="35063"/>
          <a:stretch/>
        </p:blipFill>
        <p:spPr>
          <a:xfrm>
            <a:off x="2107132" y="5173955"/>
            <a:ext cx="1883541" cy="1224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73EBA3-D234-538A-F355-20AB2DCC911E}"/>
              </a:ext>
            </a:extLst>
          </p:cNvPr>
          <p:cNvSpPr txBox="1"/>
          <p:nvPr/>
        </p:nvSpPr>
        <p:spPr>
          <a:xfrm>
            <a:off x="582555" y="1516598"/>
            <a:ext cx="5400000" cy="307777"/>
          </a:xfrm>
          <a:prstGeom prst="roundRect">
            <a:avLst>
              <a:gd name="adj" fmla="val 539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YOLOv7 trained on COCO</a:t>
            </a:r>
          </a:p>
        </p:txBody>
      </p:sp>
      <p:pic>
        <p:nvPicPr>
          <p:cNvPr id="27" name="output_3d_images_pmmifff_2024_01_17_yolov8x-seg_1920_from_scratch_tumtraf">
            <a:hlinkClick r:id="" action="ppaction://media"/>
            <a:extLst>
              <a:ext uri="{FF2B5EF4-FFF2-40B4-BE49-F238E27FC236}">
                <a16:creationId xmlns:a16="http://schemas.microsoft.com/office/drawing/2014/main" id="{41E2C806-A572-FA69-4E38-832F436FB92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44270" y="1743421"/>
            <a:ext cx="5403600" cy="33772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2D5D36-3783-CEAA-DE7C-7B93721D26AA}"/>
              </a:ext>
            </a:extLst>
          </p:cNvPr>
          <p:cNvSpPr txBox="1"/>
          <p:nvPr/>
        </p:nvSpPr>
        <p:spPr>
          <a:xfrm>
            <a:off x="6047870" y="1537552"/>
            <a:ext cx="5400000" cy="307777"/>
          </a:xfrm>
          <a:prstGeom prst="roundRect">
            <a:avLst>
              <a:gd name="adj" fmla="val 539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YOLOv8x trained on TUMTraf Intersection</a:t>
            </a:r>
          </a:p>
        </p:txBody>
      </p:sp>
      <p:sp>
        <p:nvSpPr>
          <p:cNvPr id="16" name="Alternative Process 15">
            <a:extLst>
              <a:ext uri="{FF2B5EF4-FFF2-40B4-BE49-F238E27FC236}">
                <a16:creationId xmlns:a16="http://schemas.microsoft.com/office/drawing/2014/main" id="{EF4F54D2-FC95-1D65-6700-E2EBAF947C84}"/>
              </a:ext>
            </a:extLst>
          </p:cNvPr>
          <p:cNvSpPr/>
          <p:nvPr/>
        </p:nvSpPr>
        <p:spPr>
          <a:xfrm>
            <a:off x="9967059" y="5178049"/>
            <a:ext cx="1748121" cy="676799"/>
          </a:xfrm>
          <a:prstGeom prst="flowChartAlternateProcess">
            <a:avLst/>
          </a:prstGeom>
          <a:solidFill>
            <a:srgbClr val="0064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Overfitted on intersection !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08C192-4993-E17B-5F04-DFE42E184530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C7883C-6037-6B04-0D28-5CC56A55ED04}"/>
              </a:ext>
            </a:extLst>
          </p:cNvPr>
          <p:cNvSpPr/>
          <p:nvPr/>
        </p:nvSpPr>
        <p:spPr>
          <a:xfrm>
            <a:off x="6037095" y="5146149"/>
            <a:ext cx="1883541" cy="12759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8A8E9D1-0891-D0B1-5566-B46261706841}"/>
              </a:ext>
            </a:extLst>
          </p:cNvPr>
          <p:cNvSpPr/>
          <p:nvPr/>
        </p:nvSpPr>
        <p:spPr>
          <a:xfrm>
            <a:off x="7979742" y="5146149"/>
            <a:ext cx="1883541" cy="127590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7542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6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56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Training and Evaluation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71519" y="2003836"/>
            <a:ext cx="5182076" cy="43999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GB" b="1" dirty="0">
              <a:latin typeface="NimbusSanL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NimbusSanL"/>
                <a:sym typeface="Wingdings" pitchFamily="2" charset="2"/>
              </a:rPr>
              <a:t>Amodal masks from C2F do not yield better performance!</a:t>
            </a: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dirty="0">
              <a:latin typeface="NimbusSanL"/>
              <a:sym typeface="Wingdings" pitchFamily="2" charset="2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dirty="0">
              <a:latin typeface="NimbusSanL"/>
              <a:sym typeface="Wingdings" pitchFamily="2" charset="2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dirty="0">
                <a:latin typeface="NimbusSanL"/>
                <a:sym typeface="Wingdings" pitchFamily="2" charset="2"/>
              </a:rPr>
              <a:t>256x256 predictions </a:t>
            </a: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dirty="0">
                <a:latin typeface="NimbusSanL"/>
                <a:sym typeface="Wingdings" pitchFamily="2" charset="2"/>
              </a:rPr>
              <a:t>      lead to unsmooth </a:t>
            </a: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dirty="0">
                <a:latin typeface="NimbusSanL"/>
                <a:sym typeface="Wingdings" pitchFamily="2" charset="2"/>
              </a:rPr>
              <a:t>      object contours</a:t>
            </a: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hr-HR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7" name="Picture 6" descr="A close-up of a word&#10;&#10;Description automatically generated">
            <a:extLst>
              <a:ext uri="{FF2B5EF4-FFF2-40B4-BE49-F238E27FC236}">
                <a16:creationId xmlns:a16="http://schemas.microsoft.com/office/drawing/2014/main" id="{2BF80366-11C3-0EE0-69F4-795448404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0" y="1707470"/>
            <a:ext cx="3261082" cy="845920"/>
          </a:xfrm>
          <a:prstGeom prst="rect">
            <a:avLst/>
          </a:prstGeom>
        </p:spPr>
      </p:pic>
      <p:pic>
        <p:nvPicPr>
          <p:cNvPr id="26" name="Picture 25" descr="An aerial view of a street&#10;&#10;Description automatically generated">
            <a:extLst>
              <a:ext uri="{FF2B5EF4-FFF2-40B4-BE49-F238E27FC236}">
                <a16:creationId xmlns:a16="http://schemas.microsoft.com/office/drawing/2014/main" id="{461F8CC8-2DE0-E55B-4526-2B5FE21F0E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b="45066"/>
          <a:stretch/>
        </p:blipFill>
        <p:spPr>
          <a:xfrm>
            <a:off x="5230440" y="4041591"/>
            <a:ext cx="6588000" cy="192025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 descr="An aerial view of a street&#10;&#10;Description automatically generated">
            <a:extLst>
              <a:ext uri="{FF2B5EF4-FFF2-40B4-BE49-F238E27FC236}">
                <a16:creationId xmlns:a16="http://schemas.microsoft.com/office/drawing/2014/main" id="{217DC4CD-2626-0E04-AE61-13F92D7F25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b="45066"/>
          <a:stretch/>
        </p:blipFill>
        <p:spPr>
          <a:xfrm>
            <a:off x="5230440" y="2120253"/>
            <a:ext cx="6588000" cy="192025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D78EB44-FE94-F05F-AB7E-6A99D6777072}"/>
              </a:ext>
            </a:extLst>
          </p:cNvPr>
          <p:cNvSpPr txBox="1"/>
          <p:nvPr/>
        </p:nvSpPr>
        <p:spPr>
          <a:xfrm>
            <a:off x="5230440" y="5961849"/>
            <a:ext cx="6588000" cy="261610"/>
          </a:xfrm>
          <a:prstGeom prst="roundRect">
            <a:avLst>
              <a:gd name="adj" fmla="val 539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2D a</a:t>
            </a:r>
            <a:r>
              <a:rPr lang="en-DE" sz="1100">
                <a:latin typeface="Calibri" panose="020F0502020204030204" pitchFamily="34" charset="0"/>
                <a:cs typeface="Calibri" panose="020F0502020204030204" pitchFamily="34" charset="0"/>
              </a:rPr>
              <a:t>modal masks extended by C2F pre-trained on KINS then fine-tuned on TUMTraf Intersection Dataset.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1E7BE3-3787-F7BB-621B-DB2B46D96F1C}"/>
              </a:ext>
            </a:extLst>
          </p:cNvPr>
          <p:cNvSpPr txBox="1"/>
          <p:nvPr/>
        </p:nvSpPr>
        <p:spPr>
          <a:xfrm>
            <a:off x="5230440" y="1858643"/>
            <a:ext cx="6588000" cy="261610"/>
          </a:xfrm>
          <a:prstGeom prst="roundRect">
            <a:avLst>
              <a:gd name="adj" fmla="val 539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2D m</a:t>
            </a:r>
            <a:r>
              <a:rPr lang="en-DE" sz="1100">
                <a:latin typeface="Calibri" panose="020F0502020204030204" pitchFamily="34" charset="0"/>
                <a:cs typeface="Calibri" panose="020F0502020204030204" pitchFamily="34" charset="0"/>
              </a:rPr>
              <a:t>odal (visible) instance masks </a:t>
            </a:r>
            <a:r>
              <a:rPr lang="en-GB" sz="1100" dirty="0">
                <a:latin typeface="Calibri" panose="020F0502020204030204" pitchFamily="34" charset="0"/>
                <a:cs typeface="Calibri" panose="020F0502020204030204" pitchFamily="34" charset="0"/>
              </a:rPr>
              <a:t>predicted </a:t>
            </a:r>
            <a:r>
              <a:rPr lang="en-DE" sz="1100">
                <a:latin typeface="Calibri" panose="020F0502020204030204" pitchFamily="34" charset="0"/>
                <a:cs typeface="Calibri" panose="020F0502020204030204" pitchFamily="34" charset="0"/>
              </a:rPr>
              <a:t>by YOLOv8x trained on TUMTraf Intersection Dataset. </a:t>
            </a:r>
          </a:p>
        </p:txBody>
      </p:sp>
      <p:sp>
        <p:nvSpPr>
          <p:cNvPr id="33" name="CustomShape 2">
            <a:extLst>
              <a:ext uri="{FF2B5EF4-FFF2-40B4-BE49-F238E27FC236}">
                <a16:creationId xmlns:a16="http://schemas.microsoft.com/office/drawing/2014/main" id="{9391A544-83E5-FB1A-3CFF-AD6229F3E890}"/>
              </a:ext>
            </a:extLst>
          </p:cNvPr>
          <p:cNvSpPr/>
          <p:nvPr/>
        </p:nvSpPr>
        <p:spPr>
          <a:xfrm>
            <a:off x="371519" y="1163326"/>
            <a:ext cx="11446919" cy="4968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hr-HR" b="1" spc="-1" dirty="0">
                <a:solidFill>
                  <a:srgbClr val="000000"/>
                </a:solidFill>
                <a:latin typeface="Calibri"/>
                <a:ea typeface="DejaVu Sans"/>
              </a:rPr>
              <a:t>Extend visible detections to amodal detections by </a:t>
            </a:r>
            <a:r>
              <a:rPr lang="hr-HR" b="1" spc="-1" dirty="0" err="1">
                <a:solidFill>
                  <a:srgbClr val="000000"/>
                </a:solidFill>
                <a:latin typeface="Calibri"/>
              </a:rPr>
              <a:t>exploiting</a:t>
            </a:r>
            <a:r>
              <a:rPr lang="hr-HR" b="1" spc="-1" dirty="0">
                <a:solidFill>
                  <a:srgbClr val="000000"/>
                </a:solidFill>
                <a:latin typeface="Calibri"/>
              </a:rPr>
              <a:t> C2F-Seg model </a:t>
            </a:r>
            <a:r>
              <a:rPr lang="hr-HR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</a:t>
            </a:r>
            <a:endParaRPr lang="en-US" b="1" strike="noStrike" spc="-1" dirty="0">
              <a:latin typeface="Arial"/>
            </a:endParaRPr>
          </a:p>
        </p:txBody>
      </p:sp>
      <p:pic>
        <p:nvPicPr>
          <p:cNvPr id="38" name="Picture 37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16C96D2A-28F0-D80A-DDE0-2778436191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0" y="3373241"/>
            <a:ext cx="3248422" cy="101985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43FFF25-72F1-4739-14E0-5374C7657081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FF810D4-DA3D-8CDD-DC7D-FE0A3010EEC4}"/>
              </a:ext>
            </a:extLst>
          </p:cNvPr>
          <p:cNvSpPr/>
          <p:nvPr/>
        </p:nvSpPr>
        <p:spPr>
          <a:xfrm>
            <a:off x="4470806" y="3966948"/>
            <a:ext cx="362857" cy="348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2" name="Picture 41" descr="A truck on the road&#10;&#10;Description automatically generated">
            <a:extLst>
              <a:ext uri="{FF2B5EF4-FFF2-40B4-BE49-F238E27FC236}">
                <a16:creationId xmlns:a16="http://schemas.microsoft.com/office/drawing/2014/main" id="{7BDC8BF7-1E66-730F-4F98-F24332A8B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098" y="4676468"/>
            <a:ext cx="1706708" cy="172735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E2F3B85-3E60-C5DD-387B-FBFE313FCFFA}"/>
              </a:ext>
            </a:extLst>
          </p:cNvPr>
          <p:cNvSpPr/>
          <p:nvPr/>
        </p:nvSpPr>
        <p:spPr>
          <a:xfrm>
            <a:off x="3200400" y="3966948"/>
            <a:ext cx="408214" cy="348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4862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Conclusion</a:t>
            </a:r>
            <a:endParaRPr lang="en-US" sz="4400" spc="-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CustomShape 2"/>
              <p:cNvSpPr/>
              <p:nvPr/>
            </p:nvSpPr>
            <p:spPr>
              <a:xfrm>
                <a:off x="371520" y="1302120"/>
                <a:ext cx="11446920" cy="4995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228600" indent="-226440">
                  <a:lnSpc>
                    <a:spcPct val="15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de-DE" sz="1800" strike="noStrike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Several key contributions</a:t>
                </a:r>
                <a:r>
                  <a:rPr lang="de-DE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:</a:t>
                </a:r>
                <a:r>
                  <a:rPr lang="hr-HR" sz="1800" strike="noStrike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	</a:t>
                </a:r>
                <a:endParaRPr lang="hr-HR" spc="-1" dirty="0">
                  <a:solidFill>
                    <a:srgbClr val="000000"/>
                  </a:solidFill>
                  <a:latin typeface="Calibri"/>
                  <a:ea typeface="DejaVu Sans"/>
                </a:endParaRPr>
              </a:p>
              <a:p>
                <a:pPr marL="685800" lvl="1" indent="-226440">
                  <a:lnSpc>
                    <a:spcPct val="15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2D annotation interpolation pipeline 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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speeds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up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 annotation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process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 by at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least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hr-HR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  <a:sym typeface="Wingdings" pitchFamily="2" charset="2"/>
                      </a:rPr>
                      <m:t>5</m:t>
                    </m:r>
                  </m:oMath>
                </a14:m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  <a:sym typeface="Wingdings" pitchFamily="2" charset="2"/>
                  </a:rPr>
                  <a:t>times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</a:p>
              <a:p>
                <a:pPr marL="685800" lvl="1" indent="-226440">
                  <a:lnSpc>
                    <a:spcPct val="15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M</a:t>
                </a:r>
                <a:r>
                  <a:rPr lang="hr-HR" strike="noStrike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odal and amodal segmentation annotations for 1238 frames of the TUMTraf Intersection dataset</a:t>
                </a:r>
                <a:endParaRPr lang="en-US" spc="-1" dirty="0">
                  <a:solidFill>
                    <a:srgbClr val="000000"/>
                  </a:solidFill>
                  <a:latin typeface="Arial"/>
                  <a:ea typeface="DejaVu Sans"/>
                </a:endParaRPr>
              </a:p>
              <a:p>
                <a:pPr marL="685800" lvl="1" indent="-226440">
                  <a:lnSpc>
                    <a:spcPct val="15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</a:rPr>
                  <a:t>Examining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 the effectiveness of pre-training on various datasets and fine-tuning on the annotated frames of the TUMTraf Intersection Dataset. </a:t>
                </a:r>
              </a:p>
              <a:p>
                <a:pPr marL="459360" lvl="1">
                  <a:lnSpc>
                    <a:spcPct val="150000"/>
                  </a:lnSpc>
                  <a:spcBef>
                    <a:spcPts val="1001"/>
                  </a:spcBef>
                  <a:buClr>
                    <a:srgbClr val="000000"/>
                  </a:buClr>
                </a:pP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    Best trained model for intersection setting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</a:rPr>
                  <a:t>achieves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14:m>
                  <m:oMath xmlns:m="http://schemas.openxmlformats.org/officeDocument/2006/math">
                    <m:r>
                      <a:rPr lang="hr-HR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+18.30% 2</m:t>
                    </m:r>
                    <m:r>
                      <a:rPr lang="hr-HR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𝐷</m:t>
                    </m:r>
                    <m:r>
                      <a:rPr lang="hr-HR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</m:t>
                    </m:r>
                    <m:r>
                      <a:rPr lang="hr-HR" i="1" spc="-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𝑚𝐴𝑃</m:t>
                    </m:r>
                  </m:oMath>
                </a14:m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 and </a:t>
                </a:r>
                <a14:m>
                  <m:oMath xmlns:m="http://schemas.openxmlformats.org/officeDocument/2006/math">
                    <m:r>
                      <a:rPr lang="hr-HR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+7.53% 3</m:t>
                    </m:r>
                    <m:r>
                      <a:rPr lang="hr-HR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𝐷</m:t>
                    </m:r>
                    <m:r>
                      <a:rPr lang="hr-HR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 </m:t>
                    </m:r>
                    <m:r>
                      <a:rPr lang="hr-HR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𝑚𝐴𝑃</m:t>
                    </m:r>
                    <m:r>
                      <a:rPr lang="hr-HR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@.10</m:t>
                    </m:r>
                  </m:oMath>
                </a14:m>
                <a:endParaRPr lang="hr-HR" spc="-1" dirty="0">
                  <a:solidFill>
                    <a:srgbClr val="000000"/>
                  </a:solidFill>
                  <a:latin typeface="Calibri"/>
                  <a:ea typeface="DejaVu Sans"/>
                </a:endParaRPr>
              </a:p>
              <a:p>
                <a:pPr marL="685800" lvl="1" indent="-226440">
                  <a:lnSpc>
                    <a:spcPct val="150000"/>
                  </a:lnSpc>
                  <a:spcBef>
                    <a:spcPts val="1001"/>
                  </a:spcBef>
                  <a:buClr>
                    <a:srgbClr val="000000"/>
                  </a:buClr>
                  <a:buFont typeface="Arial"/>
                  <a:buChar char="•"/>
                </a:pP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</a:rPr>
                  <a:t>Integration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 of the enhanced 2D instance segmentation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</a:rPr>
                  <a:t>node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</a:rPr>
                  <a:t>into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 the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</a:rPr>
                  <a:t>existing</a:t>
                </a:r>
                <a:r>
                  <a:rPr lang="hr-HR" spc="-1" dirty="0">
                    <a:solidFill>
                      <a:srgbClr val="000000"/>
                    </a:solidFill>
                    <a:latin typeface="Calibri"/>
                    <a:ea typeface="DejaVu Sans"/>
                  </a:rPr>
                  <a:t> </a:t>
                </a:r>
                <a:r>
                  <a:rPr lang="hr-HR" spc="-1" dirty="0" err="1">
                    <a:solidFill>
                      <a:srgbClr val="000000"/>
                    </a:solidFill>
                    <a:latin typeface="Calibri"/>
                    <a:ea typeface="DejaVu Sans"/>
                  </a:rPr>
                  <a:t>toolchain</a:t>
                </a:r>
                <a:endParaRPr lang="hr-HR" spc="-1" dirty="0">
                  <a:solidFill>
                    <a:srgbClr val="000000"/>
                  </a:solidFill>
                  <a:latin typeface="Calibri"/>
                  <a:ea typeface="DejaVu Sans"/>
                </a:endParaRPr>
              </a:p>
            </p:txBody>
          </p:sp>
        </mc:Choice>
        <mc:Fallback xmlns="">
          <p:sp>
            <p:nvSpPr>
              <p:cNvPr id="203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520" y="1302120"/>
                <a:ext cx="11446920" cy="4995000"/>
              </a:xfrm>
              <a:prstGeom prst="rect">
                <a:avLst/>
              </a:prstGeom>
              <a:blipFill>
                <a:blip r:embed="rId3"/>
                <a:stretch>
                  <a:fillRect l="-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5E291E9D-D6EA-0EE1-EDFF-0EF86EE0163E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96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Outlook and Future Work</a:t>
            </a:r>
            <a:endParaRPr lang="en-US" sz="4400" spc="-1" dirty="0"/>
          </a:p>
        </p:txBody>
      </p:sp>
      <p:sp>
        <p:nvSpPr>
          <p:cNvPr id="203" name="CustomShape 2"/>
          <p:cNvSpPr/>
          <p:nvPr/>
        </p:nvSpPr>
        <p:spPr>
          <a:xfrm>
            <a:off x="371520" y="1302120"/>
            <a:ext cx="1144692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r-H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Improve the 2D annotation interpolation pipeline: more accurate data association </a:t>
            </a:r>
            <a:r>
              <a:rPr lang="hr-HR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algorithms</a:t>
            </a:r>
            <a:r>
              <a:rPr lang="hr-H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, more </a:t>
            </a:r>
            <a:r>
              <a:rPr lang="hr-HR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advanced</a:t>
            </a:r>
            <a:r>
              <a:rPr lang="hr-H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interpolation </a:t>
            </a:r>
            <a:r>
              <a:rPr lang="hr-HR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techniques</a:t>
            </a:r>
            <a:r>
              <a:rPr lang="hr-H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, </a:t>
            </a:r>
            <a:r>
              <a:rPr lang="hr-HR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interpolate</a:t>
            </a:r>
            <a:r>
              <a:rPr lang="hr-H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with</a:t>
            </a:r>
            <a:r>
              <a:rPr lang="hr-H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smaller</a:t>
            </a:r>
            <a:r>
              <a:rPr lang="hr-HR" spc="-1" dirty="0">
                <a:solidFill>
                  <a:srgbClr val="000000"/>
                </a:solid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 interval </a:t>
            </a:r>
            <a:endParaRPr lang="hr-HR" b="1" spc="-1" dirty="0">
              <a:solidFill>
                <a:srgbClr val="000000"/>
              </a:solidFill>
              <a:latin typeface="Calibri" panose="020F0502020204030204" pitchFamily="34" charset="0"/>
              <a:ea typeface="DejaVu Sans"/>
              <a:cs typeface="Calibri" panose="020F0502020204030204" pitchFamily="34" charset="0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pc="-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nnotate the remaining frames of the Intersection Dataset and other releases of the TUM Traffic Dataset 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GB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rain separate models specifically tailored for intersection and highway scenes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Adjust C2F architecture to scale ROI to a larger size and investigate its effectiveness in more heavily occluded scenarios like highways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Exploit </a:t>
            </a:r>
            <a:r>
              <a:rPr lang="en-GB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2D multiple-object tracking with the trained YOLOv8 segmentation model</a:t>
            </a:r>
            <a:endParaRPr lang="en-GB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Explore</a:t>
            </a:r>
            <a:r>
              <a:rPr lang="en-GB" spc="-1" dirty="0">
                <a:latin typeface="Calibri" panose="020F0502020204030204" pitchFamily="34" charset="0"/>
                <a:cs typeface="Calibri" panose="020F0502020204030204" pitchFamily="34" charset="0"/>
              </a:rPr>
              <a:t> nuImages [</a:t>
            </a:r>
            <a:r>
              <a:rPr lang="en-GB" spc="-1" dirty="0" err="1">
                <a:latin typeface="Calibri" panose="020F0502020204030204" pitchFamily="34" charset="0"/>
                <a:cs typeface="Calibri" panose="020F0502020204030204" pitchFamily="34" charset="0"/>
              </a:rPr>
              <a:t>Cae</a:t>
            </a:r>
            <a:r>
              <a:rPr lang="en-GB" spc="-1" dirty="0">
                <a:latin typeface="Calibri" panose="020F0502020204030204" pitchFamily="34" charset="0"/>
                <a:cs typeface="Calibri" panose="020F0502020204030204" pitchFamily="34" charset="0"/>
              </a:rPr>
              <a:t>+] as pre-train dataset  (already trained </a:t>
            </a:r>
            <a:r>
              <a:rPr lang="en-GB" spc="-1">
                <a:latin typeface="Calibri" panose="020F0502020204030204" pitchFamily="34" charset="0"/>
                <a:cs typeface="Calibri" panose="020F0502020204030204" pitchFamily="34" charset="0"/>
              </a:rPr>
              <a:t>for 180 </a:t>
            </a:r>
            <a:r>
              <a:rPr lang="en-GB" spc="-1" dirty="0">
                <a:latin typeface="Calibri" panose="020F0502020204030204" pitchFamily="34" charset="0"/>
                <a:cs typeface="Calibri" panose="020F0502020204030204" pitchFamily="34" charset="0"/>
              </a:rPr>
              <a:t>epochs)</a:t>
            </a: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en-GB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GB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A6D63B-4907-361F-0DD1-3942E931BBEA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ustomShape 1">
            <a:extLst>
              <a:ext uri="{FF2B5EF4-FFF2-40B4-BE49-F238E27FC236}">
                <a16:creationId xmlns:a16="http://schemas.microsoft.com/office/drawing/2014/main" id="{13FC0091-EF93-50A6-BF00-08F95E87D734}"/>
              </a:ext>
            </a:extLst>
          </p:cNvPr>
          <p:cNvSpPr/>
          <p:nvPr/>
        </p:nvSpPr>
        <p:spPr>
          <a:xfrm>
            <a:off x="371520" y="555804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hr-HR" sz="2500" b="1" spc="-1" dirty="0" err="1">
                <a:latin typeface="Calibri"/>
              </a:rPr>
              <a:t>Thank</a:t>
            </a:r>
            <a:r>
              <a:rPr lang="hr-HR" sz="2500" b="1" spc="-1" dirty="0">
                <a:latin typeface="Calibri"/>
              </a:rPr>
              <a:t> </a:t>
            </a:r>
            <a:r>
              <a:rPr lang="hr-HR" sz="2500" b="1" spc="-1" dirty="0" err="1">
                <a:latin typeface="Calibri"/>
              </a:rPr>
              <a:t>you</a:t>
            </a:r>
            <a:r>
              <a:rPr lang="hr-HR" sz="2500" b="1" spc="-1" dirty="0">
                <a:latin typeface="Calibri"/>
              </a:rPr>
              <a:t> for </a:t>
            </a:r>
            <a:r>
              <a:rPr lang="hr-HR" sz="2500" b="1" spc="-1" dirty="0" err="1">
                <a:latin typeface="Calibri"/>
              </a:rPr>
              <a:t>your</a:t>
            </a:r>
            <a:r>
              <a:rPr lang="hr-HR" sz="2500" b="1" spc="-1" dirty="0">
                <a:latin typeface="Calibri"/>
              </a:rPr>
              <a:t> </a:t>
            </a:r>
            <a:r>
              <a:rPr lang="hr-HR" sz="2500" b="1" spc="-1" dirty="0" err="1">
                <a:latin typeface="Calibri"/>
              </a:rPr>
              <a:t>attention</a:t>
            </a:r>
            <a:r>
              <a:rPr lang="hr-HR" sz="2500" b="1" spc="-1" dirty="0">
                <a:latin typeface="Calibri"/>
              </a:rPr>
              <a:t>!</a:t>
            </a:r>
            <a:endParaRPr lang="en-US" sz="2500" spc="-1" dirty="0"/>
          </a:p>
        </p:txBody>
      </p:sp>
    </p:spTree>
    <p:extLst>
      <p:ext uri="{BB962C8B-B14F-4D97-AF65-F5344CB8AC3E}">
        <p14:creationId xmlns:p14="http://schemas.microsoft.com/office/powerpoint/2010/main" val="39635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trike="noStrike" spc="-1" dirty="0">
                <a:solidFill>
                  <a:srgbClr val="0065BD"/>
                </a:solidFill>
                <a:latin typeface="Calibri"/>
                <a:ea typeface="DejaVu Sans"/>
              </a:rPr>
              <a:t>Content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DC43B7-51C1-040D-0785-6233FFA19DF9}"/>
              </a:ext>
            </a:extLst>
          </p:cNvPr>
          <p:cNvSpPr/>
          <p:nvPr/>
        </p:nvSpPr>
        <p:spPr>
          <a:xfrm>
            <a:off x="1146106" y="1513017"/>
            <a:ext cx="7200000" cy="626533"/>
          </a:xfrm>
          <a:prstGeom prst="roundRect">
            <a:avLst>
              <a:gd name="adj" fmla="val 45947"/>
            </a:avLst>
          </a:prstGeom>
          <a:solidFill>
            <a:srgbClr val="0064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2500" dirty="0">
                <a:latin typeface="Calibri" panose="020F0502020204030204" pitchFamily="34" charset="0"/>
                <a:cs typeface="Calibri" panose="020F0502020204030204" pitchFamily="34" charset="0"/>
              </a:rPr>
              <a:t>           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4D654F-7293-A7BB-8285-578F8EED101D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Graphic 22" descr="Badge 1 with solid fill">
            <a:extLst>
              <a:ext uri="{FF2B5EF4-FFF2-40B4-BE49-F238E27FC236}">
                <a16:creationId xmlns:a16="http://schemas.microsoft.com/office/drawing/2014/main" id="{03407619-C56A-7C77-357D-9CE56C597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1301" y="1560494"/>
            <a:ext cx="540000" cy="540000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82FF49E-CB9C-25A6-5DD9-728BC50E36AB}"/>
              </a:ext>
            </a:extLst>
          </p:cNvPr>
          <p:cNvSpPr/>
          <p:nvPr/>
        </p:nvSpPr>
        <p:spPr>
          <a:xfrm>
            <a:off x="1154571" y="2287783"/>
            <a:ext cx="7200000" cy="626533"/>
          </a:xfrm>
          <a:prstGeom prst="roundRect">
            <a:avLst>
              <a:gd name="adj" fmla="val 45947"/>
            </a:avLst>
          </a:prstGeom>
          <a:solidFill>
            <a:srgbClr val="0064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2500" dirty="0">
                <a:latin typeface="Calibri" panose="020F0502020204030204" pitchFamily="34" charset="0"/>
                <a:cs typeface="Calibri" panose="020F0502020204030204" pitchFamily="34" charset="0"/>
              </a:rPr>
              <a:t>           Related Work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FB0A58F7-B077-9306-B9C6-E07350DFD361}"/>
              </a:ext>
            </a:extLst>
          </p:cNvPr>
          <p:cNvSpPr/>
          <p:nvPr/>
        </p:nvSpPr>
        <p:spPr>
          <a:xfrm>
            <a:off x="1154571" y="3076900"/>
            <a:ext cx="7200000" cy="626533"/>
          </a:xfrm>
          <a:prstGeom prst="roundRect">
            <a:avLst>
              <a:gd name="adj" fmla="val 48987"/>
            </a:avLst>
          </a:prstGeom>
          <a:solidFill>
            <a:srgbClr val="0064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2500" dirty="0">
                <a:latin typeface="Calibri" panose="020F0502020204030204" pitchFamily="34" charset="0"/>
                <a:cs typeface="Calibri" panose="020F0502020204030204" pitchFamily="34" charset="0"/>
              </a:rPr>
              <a:t>           Solution Approach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043FB86-8B5B-2591-162A-B7EA2C3F1243}"/>
              </a:ext>
            </a:extLst>
          </p:cNvPr>
          <p:cNvSpPr/>
          <p:nvPr/>
        </p:nvSpPr>
        <p:spPr>
          <a:xfrm>
            <a:off x="1154571" y="3866017"/>
            <a:ext cx="7200000" cy="626533"/>
          </a:xfrm>
          <a:prstGeom prst="roundRect">
            <a:avLst>
              <a:gd name="adj" fmla="val 48987"/>
            </a:avLst>
          </a:prstGeom>
          <a:solidFill>
            <a:srgbClr val="0064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2500" dirty="0">
                <a:latin typeface="Calibri" panose="020F0502020204030204" pitchFamily="34" charset="0"/>
                <a:cs typeface="Calibri" panose="020F0502020204030204" pitchFamily="34" charset="0"/>
              </a:rPr>
              <a:t>           Training and Evaluation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C7F9FD7-FA46-9E55-B1A7-A2D43CF7FD7C}"/>
              </a:ext>
            </a:extLst>
          </p:cNvPr>
          <p:cNvSpPr/>
          <p:nvPr/>
        </p:nvSpPr>
        <p:spPr>
          <a:xfrm>
            <a:off x="1146103" y="4655134"/>
            <a:ext cx="7200000" cy="626533"/>
          </a:xfrm>
          <a:prstGeom prst="roundRect">
            <a:avLst>
              <a:gd name="adj" fmla="val 48987"/>
            </a:avLst>
          </a:prstGeom>
          <a:solidFill>
            <a:srgbClr val="0064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2500" dirty="0">
                <a:latin typeface="Calibri" panose="020F0502020204030204" pitchFamily="34" charset="0"/>
                <a:cs typeface="Calibri" panose="020F0502020204030204" pitchFamily="34" charset="0"/>
              </a:rPr>
              <a:t>           Conclusion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F9F7484-E4E8-E2C3-B49A-8EC5DE9CA3B1}"/>
              </a:ext>
            </a:extLst>
          </p:cNvPr>
          <p:cNvSpPr/>
          <p:nvPr/>
        </p:nvSpPr>
        <p:spPr>
          <a:xfrm>
            <a:off x="1154571" y="5442091"/>
            <a:ext cx="7200000" cy="626533"/>
          </a:xfrm>
          <a:prstGeom prst="roundRect">
            <a:avLst>
              <a:gd name="adj" fmla="val 50000"/>
            </a:avLst>
          </a:prstGeom>
          <a:solidFill>
            <a:srgbClr val="0064B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2500" dirty="0">
                <a:latin typeface="Calibri" panose="020F0502020204030204" pitchFamily="34" charset="0"/>
                <a:cs typeface="Calibri" panose="020F0502020204030204" pitchFamily="34" charset="0"/>
              </a:rPr>
              <a:t>           Future Work</a:t>
            </a:r>
          </a:p>
        </p:txBody>
      </p:sp>
      <p:pic>
        <p:nvPicPr>
          <p:cNvPr id="25" name="Graphic 24" descr="Badge with solid fill">
            <a:extLst>
              <a:ext uri="{FF2B5EF4-FFF2-40B4-BE49-F238E27FC236}">
                <a16:creationId xmlns:a16="http://schemas.microsoft.com/office/drawing/2014/main" id="{E33AB1FF-00CA-6E8C-9740-24293AB83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1434" y="2309588"/>
            <a:ext cx="540000" cy="540000"/>
          </a:xfrm>
          <a:prstGeom prst="rect">
            <a:avLst/>
          </a:prstGeom>
        </p:spPr>
      </p:pic>
      <p:pic>
        <p:nvPicPr>
          <p:cNvPr id="27" name="Graphic 26" descr="Badge 3 with solid fill">
            <a:extLst>
              <a:ext uri="{FF2B5EF4-FFF2-40B4-BE49-F238E27FC236}">
                <a16:creationId xmlns:a16="http://schemas.microsoft.com/office/drawing/2014/main" id="{F9A83DD8-3A99-3D35-918B-24AB09CB6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1434" y="3109363"/>
            <a:ext cx="540000" cy="540000"/>
          </a:xfrm>
          <a:prstGeom prst="rect">
            <a:avLst/>
          </a:prstGeom>
        </p:spPr>
      </p:pic>
      <p:pic>
        <p:nvPicPr>
          <p:cNvPr id="29" name="Graphic 28" descr="Badge 4 with solid fill">
            <a:extLst>
              <a:ext uri="{FF2B5EF4-FFF2-40B4-BE49-F238E27FC236}">
                <a16:creationId xmlns:a16="http://schemas.microsoft.com/office/drawing/2014/main" id="{23F6BEEC-D80D-3E69-81C3-F5AD8D19B4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11301" y="3900442"/>
            <a:ext cx="540000" cy="540000"/>
          </a:xfrm>
          <a:prstGeom prst="rect">
            <a:avLst/>
          </a:prstGeom>
        </p:spPr>
      </p:pic>
      <p:pic>
        <p:nvPicPr>
          <p:cNvPr id="31" name="Graphic 30" descr="Badge 5 with solid fill">
            <a:extLst>
              <a:ext uri="{FF2B5EF4-FFF2-40B4-BE49-F238E27FC236}">
                <a16:creationId xmlns:a16="http://schemas.microsoft.com/office/drawing/2014/main" id="{4A1D42A5-536A-7307-E805-A634E85462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11301" y="4687464"/>
            <a:ext cx="540000" cy="540000"/>
          </a:xfrm>
          <a:prstGeom prst="rect">
            <a:avLst/>
          </a:prstGeom>
        </p:spPr>
      </p:pic>
      <p:pic>
        <p:nvPicPr>
          <p:cNvPr id="33" name="Graphic 32" descr="Badge 6 with solid fill">
            <a:extLst>
              <a:ext uri="{FF2B5EF4-FFF2-40B4-BE49-F238E27FC236}">
                <a16:creationId xmlns:a16="http://schemas.microsoft.com/office/drawing/2014/main" id="{52A576F9-DFF9-3BDE-451F-D217316448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1301" y="5482946"/>
            <a:ext cx="54000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References</a:t>
            </a:r>
            <a:endParaRPr lang="en-US" sz="4400" spc="-1" dirty="0"/>
          </a:p>
        </p:txBody>
      </p:sp>
      <p:sp>
        <p:nvSpPr>
          <p:cNvPr id="203" name="CustomShape 2"/>
          <p:cNvSpPr/>
          <p:nvPr/>
        </p:nvSpPr>
        <p:spPr>
          <a:xfrm>
            <a:off x="313649" y="1171977"/>
            <a:ext cx="11740976" cy="51251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[AT16] Arnab, A. and Torr, P. H. “Bottom-up instance segmentation using deep higher- order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crfs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”. In: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preprint arXiv:1609.02583 (2016).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[Bew+16] Bewley, A., Ge, Z., Ott, L., Ramos, F.,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Upcroft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B. “Simple online and re-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altime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tracking”. In: 2016 IEEE international conference on image processing (ICIP). IEEE. 2016, pp. 3464–3468.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[Bir23]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Birkner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J. “Monocular 3D Object Detection Using HD Maps”. 2023.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[Blu22] Blumenthal, L. “Real-Time Monocular 3D Object Detection to Support Au-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tonomous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Driving”. 2022.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[Cae+20] Caesar, H.,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Bankiti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V., Lang, A. H., Vora, S.,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Liong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V. E., Xu, Q., Krishnan, A., Pan, Y.,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Baldan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G.,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Beijbom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O. “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nuscenes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A multimodal dataset for autonomous driving”. In: Proceedings of the IEEE/CVF conference on computer vision and pattern recognition. 2020, pp. 11621–11631.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+] Caesar, H.,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Bankiti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V., Lang, A. H., Vora, S.,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Liong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V. E., Xu, Q., Krishnan, A., Pan, Y.,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Baldan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G.,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Beijbom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O. Motional nuImages. URL: https://www.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nuscenes.org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nuimages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(visited on 01/31/2024).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[CV19] Cai, Z. and Vasconcelos, N. “Cascade R-CNN: High quality object detection and instance segmentation”. In: IEEE transactions on pattern analysis and machine intelligence 43.5 (2019), pp. 1483–1498.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[Che+19a] Chen, K., Pang, J., Wang, J.,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Xiong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Y., Li, X., Sun, S., Feng, W., Liu, Z., Shi, J., Ouyang, W., et al. “Hybrid task cascade for instance segmentation”. In: Pro-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ceedings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of the IEEE/CVF conference on computer vision and pattern recognition. 2019, pp. 4974–4983.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[Che+19b] Chen, X.,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Girshick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R., He, K.,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Dollár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P. “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Tensormask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A foundation for dense object segmentation”. In: Proceedings of the IEEE/CVF international con-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ference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on computer vision. 2019, pp. 2061–2069.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[Cor+16]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Cordts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Omran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M., Ramos, S.,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Rehfeld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T.,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Enzweiler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Benenson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R., Franke, U., Roth, S., and Schiele, B. “The cityscapes dataset for semantic urban scene understanding”. In: Proceedings of the IEEE conference on computer vision and pattern recognition. 2016, pp. 3213–3223.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9AF8E-5240-4DEE-69FC-A1EEF1B245D9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651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References</a:t>
            </a:r>
            <a:endParaRPr lang="en-US" sz="4400" spc="-1" dirty="0"/>
          </a:p>
        </p:txBody>
      </p:sp>
      <p:sp>
        <p:nvSpPr>
          <p:cNvPr id="203" name="CustomShape 2"/>
          <p:cNvSpPr/>
          <p:nvPr/>
        </p:nvSpPr>
        <p:spPr>
          <a:xfrm>
            <a:off x="313649" y="1171977"/>
            <a:ext cx="11740976" cy="51251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[Cre+22]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Creß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C., Zimmer, W., Strand, L.,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Fortkord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M., Dai, S.,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Lakshminarasimhan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V., and Knoll, A. “A9-Dataset: Multi-Sensor Infrastructure-Based Dataset for Mobility Research”. In: 2022 IEEE Intelligent Vehicles Symposium (IV). 2022, pp. 965–970. DOI: 10.1109/IV51971.2022.9827401.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[Don+21] Dong, B., Zeng, F., Wang, T., Zhang, X., and Wei, Y. “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Solq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Segmenting objects by learning queries”. In: Advances in Neural Information Processing Systems 34 (2021), pp. 21898–21909.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[23] Eclipse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eCAL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enhanced Communication Abstraction Layer. 2023. URL: https:// eclipse-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ecal.github.io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ecal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/ (visited on 01/25/2024).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[Fan+21] Fang, Y., Yang, S., Wang, X., Li, Y., Fang, C., Shan, Y., Feng, B., and Liu, W. “Instances as queries”. In: Proceedings of the IEEE/CVF international conference on computer vision. 2021, pp. 6910–6919.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[Fol+19]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Follmann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P., König, R.,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Härtinger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Klostermann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M.,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Böttger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T. “Learning to see the invisible: End-to-end trainable amodal instance segmentation”. In: 2019 IEEE Winter Conference on Applications of Computer Vision (WACV). IEEE. 2019, pp. 1328–1336.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[Gao+23] Gao, J., Qian, X., Wang, Y., Xiao, T., He, T., Zhang, Z., and Fu, Y. “Coarse-to- fine amodal segmentation with shape prior”. In: Proceedings of the IEEE/CVF International Conference on Computer Vision. 2023, pp. 1262–1271.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[GLU12] Geiger, A., Lenz, P., and Urtasun, R. “Are we ready for autonomous driving? the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kitti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vision benchmark suite”. In: 2012 IEEE conference on computer vision and pattern recognition. IEEE. 2012, pp. 3354–3361.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[GBK22] Gu, W., Bai, S., and Kong, L. “A review on 2D instance segmentation based on deep neural networks”. In: Image and Vision Computing 120 (2022), p. 104401.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[Hag14] Hagedorn, N. COCO Data Format. 2014. URL: https://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cocodataset.org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/#format-data (visited on 01/21/2024).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[Hag20] Hagedorn, N. ASAM OpenLABEL Concept Paper. 2020. URL: https://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www.asam.net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index.php?eID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dumpFile&amp;t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f&amp;f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=3876&amp;token=413e8c85031ae64cc35cf42d0768627514868b2f#_introduction (visited on 01/17/2024).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[Hag23] Hagedorn, N. Ultralytics Ultralytics YOLOv8 Docs. 2023. URL: https://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docs.ultralytics.com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(visited on 01/18/2024).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9AF8E-5240-4DEE-69FC-A1EEF1B245D9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472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References</a:t>
            </a:r>
            <a:endParaRPr lang="en-US" sz="4400" spc="-1" dirty="0"/>
          </a:p>
        </p:txBody>
      </p:sp>
      <p:sp>
        <p:nvSpPr>
          <p:cNvPr id="203" name="CustomShape 2"/>
          <p:cNvSpPr/>
          <p:nvPr/>
        </p:nvSpPr>
        <p:spPr>
          <a:xfrm>
            <a:off x="313649" y="1171977"/>
            <a:ext cx="11740976" cy="51251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[Har+14] Hariharan, B., Arbeláez, P.,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Girshick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R., and Malik, J. “Simultaneous detection and segmentation”. In: Computer Vision–ECCV 2014: 13th European Conference, Zurich, Switzerland, September 6-12, 2014, Proceedings, Part VII 13. Springer. 2014, pp. 297–312.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[He+17a] He, K.,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Gkioxari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G.,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Dollár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P.,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Girshick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R. “Mask r-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”. In: Proceedings of the IEEE international conference on computer vision. 2017, pp. 2961–2969.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[He+17b] He, K.,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Gkioxari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G.,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Dollár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P.,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Girshick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R. “Mask r-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cnn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”. In: Proceedings of the IEEE international conference on computer vision. 2017, pp. 2961–2969.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[Hu+21] Hu, J., Cao, L., Lu, Y., Zhang, S., Wang, Y., Li, K., Huang, F., Shao, L., and Ji, R. “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Istr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End-to-end instance segmentation with transformers”. In: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preprint arXiv:2105.00637 (2021).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[JV88] Jonker, R. and Volgenant, T. “A shortest augmenting path algorithm for dense and sparse linear assignment problems”. In: DGOR/NSOR: Papers of the 16th Annual Meeting of DGOR in Cooperation with NSOR/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Vorträge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der 16.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Jahresta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 gung der DGOR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zusammen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der NSOR. Springer. 1988, pp. 622–622.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[KTT23]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Ke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L., Tai, Y.-W., and Tang, C.-K. “Occlusion-Aware Instance Segmentation Via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BiLayer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Network Architectures”. In: IEEE Transactions on Pattern Analysis and Machine Intelligence (2023).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[LP20] Lee, Y. and Park, J. “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Centermask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Real-time anchor-free instance segmentation”. In: Proceedings of the IEEE/CVF conference on computer vision and pattern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recog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nition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. 2020, pp. 13906–13915.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[Li+23] Li, X.,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Xie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T., Liu, D., Gao, J., Dai, K., Jiang, Z., Zhao, L., and Wang, K. “Poly- mot: A polyhedral framework for 3d multi-object tracking”. In: 2023 IEEE/RSJ International Conference on Intelligent Robots and Systems (IROS). IEEE. 2023, pp. 9391–9398.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[Lin+14] Lin, T.-Y., Maire, M.,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Belongie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S., Hays, J.,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Perona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P., Ramanan, D.,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Dollár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P.,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Zitnick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C. L. “Microsoft coco: Common objects in context”. In: Computer Vision–ECCV 2014: 13th European Conference, Zurich, Switzerland, September 6-12, 2014, Proceedings, Part V 13. Springer. 2014, pp. 740–755.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9AF8E-5240-4DEE-69FC-A1EEF1B245D9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753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References</a:t>
            </a:r>
            <a:endParaRPr lang="en-US" sz="4400" spc="-1" dirty="0"/>
          </a:p>
        </p:txBody>
      </p:sp>
      <p:sp>
        <p:nvSpPr>
          <p:cNvPr id="203" name="CustomShape 2"/>
          <p:cNvSpPr/>
          <p:nvPr/>
        </p:nvSpPr>
        <p:spPr>
          <a:xfrm>
            <a:off x="313649" y="1171977"/>
            <a:ext cx="11740976" cy="51251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[Lv+23]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W., Xu, S., Zhao, Y., Wang, G., Wei, J., Cui, C., Du, Y., Dang, Q., and Liu, Y. “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Detrs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beat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yolos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on real-time object detection”. In: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preprint arXiv:2304.08069 (2023).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[NHD17] Newell, A., Huang, Z., and Deng, J. “Associative embedding: End-to-end learn- ing for joint detection and grouping”. In: Advances in neural information pro- cessing systems 30 (2017).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[Qi+19] Qi, L., Jiang, L., Liu, S., Shen, X., and Jia, J. “Amodal instance segmentation with kins dataset”. In: Proceedings of the IEEE/CVF Conference on Computer Vi-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sion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and Pattern Recognition. 2019, pp. 3014–3023.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[Qui+09] Quigley, M., Conley, K.,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Gerkey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B., Faust, J., Foote, T.,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Leibs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J., Wheeler, R., Ng, A. Y., et al. “ROS: an open-source Robot Operating System”. In: ICRA workshop on open source software. Vol. 3. 3.2. Kobe, Japan. 2009, p.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[Red+16] Redmon, J.,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Divvala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Girshick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R., and Farhadi, A. “You only look once: Uni-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fied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real-time object detection”. In: Proceedings of the IEEE conference on com-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puter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vision and pattern recognition. 2016, pp. 779–788.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[RF18] Redmon, J. and Farhadi, A. “Yolov3: An incremental improvement”. In: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preprint arXiv:1804.02767 (2018).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[RZ17] Ren, M.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Zemel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R. S. “End-to-end instance segmentation with recurrent attention”. In: Proceedings of the IEEE conference on computer vision and pattern recognition. 2017, pp. 6656–6664.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[RT16]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Romera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-Paredes, B. and Torr, P. H. S. “Recurrent instance segmentation”. In: Computer Vision–ECCV 2016: 14th European Conference, Amsterdam, The Netherlands, October 11-14, 2016, Proceedings, Part VI 14. Springer. 2016, pp. 312–329.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[Sal+17] Salvador, A.,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Bellver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M., Campos, V.,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Baradad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M., Marques, F., Torres, J., and Giro-i-Nieto, X. “Recurrent neural networks for semantic instance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segmenta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 tion”. In: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preprint arXiv:1712.00617 (2017).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[SMZ19]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Sekachev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B., Manovich, N.,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Zhavoronkov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A. “Computer vision annotation tool: a universal approach to data annotation”. In: Intel [Internet] 1 (2019).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9AF8E-5240-4DEE-69FC-A1EEF1B245D9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089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References</a:t>
            </a:r>
            <a:endParaRPr lang="en-US" sz="4400" spc="-1" dirty="0"/>
          </a:p>
        </p:txBody>
      </p:sp>
      <p:sp>
        <p:nvSpPr>
          <p:cNvPr id="203" name="CustomShape 2"/>
          <p:cNvSpPr/>
          <p:nvPr/>
        </p:nvSpPr>
        <p:spPr>
          <a:xfrm>
            <a:off x="313649" y="1171977"/>
            <a:ext cx="11740976" cy="51251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[Sun+20] Sun, P., Kretzschmar, H.,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Dotiwalla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X.,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Chouard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A., Patnaik, V.,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Tsui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P., Guo, J., Zhou, Y., Chai, Y., Caine, B., et al. “Scalability in perception for autonomous driving: Waymo open dataset”. In: Proceedings of the IEEE/CVF conference on computer vision and pattern recognition. 2020, pp. 2446–2454.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[Tan+21] Tan, J., Wang, K., Chen, L., Zhang, G., Li, J., and Zhang, X. “HCFS3D: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Hierar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chical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coupled feature selection network for 3D semantic and instance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segmen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tation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”. In: Image and Vision Computing 109 (2021), p. 104129.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[Tra+22] Tran, M., Vo, K., Yamazaki, K., Fernandes, A., Kidd, M., and Le, N. “AIS- Former: Amodal Instance Segmentation with Transformer”. In: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preprint arXiv:2210.06323 (2022).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[Van16]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Vanholder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H. “Efficient inference with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tensorrt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”. In: GPU Technology Conference. Vol. 1. 2.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[WBL23] Wang, C.-Y.,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Bochkovskiy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A., and Liao, H.-Y. M. “YOLOv7: Trainable bag-of- freebies sets new state-of-the-art for real-time object detectors”. In: Proceedings of the IEEE/CVF Conference on Computer Vision and Pattern Recognition. 2023, pp. 7464–7475.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[Wan+22] Wang, Y., Ahsan, U., Li, H., Hagen, M., et al. “A comprehensive review of mod- ern object segmentation approaches”. In: Foundations and Trends® in Computer Graphics and Vision 13.2-3 (2022), pp. 111–283.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[Xia+21] Xiao, Y., Xu, Y., Zhong, Z., Luo, W., Li, J., and Gao, S. “Amodal segmentation based on visible region segmentation and shape prior”. In: Proceedings of the AAAI Conference on Artificial Intelligence. Vol. 35. 4. 2021, pp. 2995–3003.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[Xie+20]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Xie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E., Sun, P., Song, X., Wang, W., Liu, X., Liang, D., Shen, C., and Luo, P. “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Polarmask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: Single shot instance segmentation with polar representation”. In: Proceedings of the IEEE/CVF conference on computer vision and pattern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recogni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 tion. 2020, pp. 12193–12202.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[Yao+22] Yao, J., Hong, Y., Wang, C., Xiao, T., He, T.,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Locatello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F., Wipf, D. P., Fu, Y., and Zhang, Z. “Self-supervised Amodal Video Object Segmentation”. In: Advances in Neural Information Processing Systems 35 (2022), pp. 6278–6291.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[Zha+20] Zhan, X., Pan, X., Dai, B., Liu, Z., Lin, D., and Loy, C. C. “Self-supervised scene de-occlusion”. In: Proceedings of the IEEE/CVF conference on computer vision and pattern recognition. 2020, pp. 3784–3792.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9AF8E-5240-4DEE-69FC-A1EEF1B245D9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257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References</a:t>
            </a:r>
            <a:endParaRPr lang="en-US" sz="4400" spc="-1" dirty="0"/>
          </a:p>
        </p:txBody>
      </p:sp>
      <p:sp>
        <p:nvSpPr>
          <p:cNvPr id="203" name="CustomShape 2"/>
          <p:cNvSpPr/>
          <p:nvPr/>
        </p:nvSpPr>
        <p:spPr>
          <a:xfrm>
            <a:off x="313649" y="1171977"/>
            <a:ext cx="11740976" cy="51251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[Zha+17] Zhang, X., Xu, W., Dong, C., and Dolan, J. M. “Efficient L-shape fitting for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vehi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cle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detection using laser scanners”. In: 2017 IEEE Intelligent Vehicles Symposium (IV). IEEE. 2017, pp. 54–59.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[Zhu+17] Zhu, Y., Tian, Y., Metaxas, D., and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Dollár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P. “Semantic amodal segmentation”. In: Proceedings of the IEEE conference on computer vision and pattern recognition. 2017, pp. 1464–1472.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[Zim+23] Zimmer, W.,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Creß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, C., Nguyen, H. T., and Knoll, A. C. “A9 Intersection Dataset: All You Need for Urban 3D Camera-LiDAR Roadside Perception”. In: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preprint arXiv:2306.09266 (2023).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9AF8E-5240-4DEE-69FC-A1EEF1B245D9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837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diagram of a road&#10;&#10;Description automatically generated with medium confidence">
            <a:extLst>
              <a:ext uri="{FF2B5EF4-FFF2-40B4-BE49-F238E27FC236}">
                <a16:creationId xmlns:a16="http://schemas.microsoft.com/office/drawing/2014/main" id="{0B832199-3093-FC94-D503-E185FE757F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67" y="1673329"/>
            <a:ext cx="7568173" cy="359573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9CAD55D-65AC-05EF-E551-A86B74216694}"/>
              </a:ext>
            </a:extLst>
          </p:cNvPr>
          <p:cNvSpPr/>
          <p:nvPr/>
        </p:nvSpPr>
        <p:spPr>
          <a:xfrm>
            <a:off x="4554344" y="4541003"/>
            <a:ext cx="219134" cy="643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Introduction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71519" y="1146412"/>
            <a:ext cx="11620611" cy="515070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Providentia Monocular 3D Object Detection system 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(Mono3D) [Bir23]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generates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a 3D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digital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twin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from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2D RGB </a:t>
            </a:r>
            <a:r>
              <a:rPr lang="hr-HR" spc="-1" dirty="0" err="1">
                <a:solidFill>
                  <a:srgbClr val="000000"/>
                </a:solidFill>
                <a:latin typeface="Calibri"/>
              </a:rPr>
              <a:t>camera</a:t>
            </a:r>
            <a:r>
              <a:rPr lang="hr-HR" spc="-1" dirty="0">
                <a:solidFill>
                  <a:srgbClr val="000000"/>
                </a:solidFill>
                <a:latin typeface="Calibri"/>
              </a:rPr>
              <a:t> input								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de-DE" sz="1000" spc="-1" dirty="0">
              <a:solidFill>
                <a:srgbClr val="000000"/>
              </a:solidFill>
              <a:latin typeface="Calibri"/>
            </a:endParaRPr>
          </a:p>
          <a:p>
            <a:pPr marL="287910" indent="-28575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Goal: </a:t>
            </a:r>
          </a:p>
          <a:p>
            <a:pPr marL="2160">
              <a:spcBef>
                <a:spcPts val="600"/>
              </a:spcBef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Calibri"/>
              </a:rPr>
              <a:t>      An </a:t>
            </a:r>
            <a:r>
              <a:rPr lang="de-DE" spc="-1" dirty="0" err="1">
                <a:solidFill>
                  <a:srgbClr val="000000"/>
                </a:solidFill>
                <a:latin typeface="Calibri"/>
              </a:rPr>
              <a:t>enhanced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 Instance Segmentation Node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hr-HR" spc="-1" dirty="0">
              <a:solidFill>
                <a:srgbClr val="000000"/>
              </a:solidFill>
              <a:latin typeface="Calibri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hr-HR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2D4EBB-DF69-DA85-F112-E2A146E06CA3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51B2D4C-3CA7-1F0F-DFA3-FB24B90B0F65}"/>
              </a:ext>
            </a:extLst>
          </p:cNvPr>
          <p:cNvSpPr/>
          <p:nvPr/>
        </p:nvSpPr>
        <p:spPr>
          <a:xfrm>
            <a:off x="1952345" y="1888536"/>
            <a:ext cx="2601999" cy="2040122"/>
          </a:xfrm>
          <a:prstGeom prst="roundRect">
            <a:avLst>
              <a:gd name="adj" fmla="val 1143"/>
            </a:avLst>
          </a:prstGeom>
          <a:solidFill>
            <a:schemeClr val="bg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2d_yolov7">
            <a:hlinkClick r:id="" action="ppaction://media"/>
            <a:extLst>
              <a:ext uri="{FF2B5EF4-FFF2-40B4-BE49-F238E27FC236}">
                <a16:creationId xmlns:a16="http://schemas.microsoft.com/office/drawing/2014/main" id="{A4792158-CF67-B426-B0CD-83F586313B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947771" y="2175748"/>
            <a:ext cx="2915431" cy="1822145"/>
          </a:xfrm>
          <a:prstGeom prst="rect">
            <a:avLst/>
          </a:prstGeom>
        </p:spPr>
      </p:pic>
      <p:pic>
        <p:nvPicPr>
          <p:cNvPr id="28" name="3d_yolov7">
            <a:hlinkClick r:id="" action="ppaction://media"/>
            <a:extLst>
              <a:ext uri="{FF2B5EF4-FFF2-40B4-BE49-F238E27FC236}">
                <a16:creationId xmlns:a16="http://schemas.microsoft.com/office/drawing/2014/main" id="{DF379635-78C7-E588-2921-323DDD36471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00855" y="2199002"/>
            <a:ext cx="2915430" cy="1822143"/>
          </a:xfrm>
          <a:prstGeom prst="rect">
            <a:avLst/>
          </a:prstGeom>
        </p:spPr>
      </p:pic>
      <p:pic>
        <p:nvPicPr>
          <p:cNvPr id="29" name="south2">
            <a:hlinkClick r:id="" action="ppaction://media"/>
            <a:extLst>
              <a:ext uri="{FF2B5EF4-FFF2-40B4-BE49-F238E27FC236}">
                <a16:creationId xmlns:a16="http://schemas.microsoft.com/office/drawing/2014/main" id="{959BF3C4-7A37-7919-A5D7-5316CAAE7DA7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963399" y="2258351"/>
            <a:ext cx="2579890" cy="1612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BC0B65-4156-5F54-3421-63499C851515}"/>
                  </a:ext>
                </a:extLst>
              </p:cNvPr>
              <p:cNvSpPr txBox="1"/>
              <p:nvPr/>
            </p:nvSpPr>
            <p:spPr>
              <a:xfrm>
                <a:off x="1963398" y="1934836"/>
                <a:ext cx="257989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de-DE" sz="1300" b="0" i="1" smtClean="0">
                        <a:latin typeface="Cambria Math" panose="02040503050406030204" pitchFamily="18" charset="0"/>
                      </a:rPr>
                      <m:t>1920</m:t>
                    </m:r>
                    <m:r>
                      <a:rPr lang="de-DE" sz="1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×1200</m:t>
                    </m:r>
                  </m:oMath>
                </a14:m>
                <a:r>
                  <a:rPr lang="en-DE" sz="13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RGB frames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9BC0B65-4156-5F54-3421-63499C85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398" y="1934836"/>
                <a:ext cx="2579891" cy="292388"/>
              </a:xfrm>
              <a:prstGeom prst="rect">
                <a:avLst/>
              </a:prstGeom>
              <a:blipFill>
                <a:blip r:embed="rId13"/>
                <a:stretch>
                  <a:fillRect t="-4167"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C5FCBF-D259-81F4-C9B1-FEA3C5DC2F2D}"/>
              </a:ext>
            </a:extLst>
          </p:cNvPr>
          <p:cNvSpPr/>
          <p:nvPr/>
        </p:nvSpPr>
        <p:spPr>
          <a:xfrm>
            <a:off x="4922558" y="1934836"/>
            <a:ext cx="2997880" cy="2865869"/>
          </a:xfrm>
          <a:prstGeom prst="roundRect">
            <a:avLst>
              <a:gd name="adj" fmla="val 2701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CustomShape 2">
            <a:extLst>
              <a:ext uri="{FF2B5EF4-FFF2-40B4-BE49-F238E27FC236}">
                <a16:creationId xmlns:a16="http://schemas.microsoft.com/office/drawing/2014/main" id="{6884339A-74DC-9034-64A5-42AE46ED4A73}"/>
              </a:ext>
            </a:extLst>
          </p:cNvPr>
          <p:cNvSpPr/>
          <p:nvPr/>
        </p:nvSpPr>
        <p:spPr>
          <a:xfrm>
            <a:off x="852414" y="5029159"/>
            <a:ext cx="7290434" cy="1290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85750" indent="-285750">
              <a:lnSpc>
                <a:spcPct val="150000"/>
              </a:lnSpc>
              <a:buClr>
                <a:srgbClr val="0064BD"/>
              </a:buClr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can detect all 10 classes of TUMTraf Dataset (4 more than previously), </a:t>
            </a:r>
          </a:p>
          <a:p>
            <a:pPr marL="285750" indent="-285750">
              <a:lnSpc>
                <a:spcPct val="150000"/>
              </a:lnSpc>
              <a:buClr>
                <a:srgbClr val="0064BD"/>
              </a:buClr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improved detection of large </a:t>
            </a:r>
            <a:r>
              <a:rPr lang="en-DE" dirty="0">
                <a:latin typeface="Calibri" panose="020F0502020204030204" pitchFamily="34" charset="0"/>
                <a:cs typeface="Calibri" panose="020F0502020204030204" pitchFamily="34" charset="0"/>
              </a:rPr>
              <a:t>vehicles, </a:t>
            </a:r>
          </a:p>
          <a:p>
            <a:pPr marL="285750" indent="-285750">
              <a:lnSpc>
                <a:spcPct val="150000"/>
              </a:lnSpc>
              <a:buClr>
                <a:srgbClr val="0064BD"/>
              </a:buClr>
              <a:buFont typeface="Wingdings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DE" dirty="0">
                <a:latin typeface="Calibri" panose="020F0502020204030204" pitchFamily="34" charset="0"/>
                <a:cs typeface="Calibri" panose="020F0502020204030204" pitchFamily="34" charset="0"/>
              </a:rPr>
              <a:t>mproved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detection of small </a:t>
            </a:r>
            <a:r>
              <a:rPr lang="en-DE" dirty="0">
                <a:latin typeface="Calibri" panose="020F0502020204030204" pitchFamily="34" charset="0"/>
                <a:cs typeface="Calibri" panose="020F0502020204030204" pitchFamily="34" charset="0"/>
              </a:rPr>
              <a:t>objects far away from the camera </a:t>
            </a:r>
            <a:r>
              <a:rPr lang="hr-HR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			</a:t>
            </a:r>
            <a:endParaRPr lang="en-US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212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8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408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6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Related Work</a:t>
            </a:r>
            <a:endParaRPr lang="en-US" sz="4400" spc="-1" dirty="0"/>
          </a:p>
        </p:txBody>
      </p:sp>
      <p:sp>
        <p:nvSpPr>
          <p:cNvPr id="203" name="CustomShape 2"/>
          <p:cNvSpPr/>
          <p:nvPr/>
        </p:nvSpPr>
        <p:spPr>
          <a:xfrm>
            <a:off x="514350" y="1302120"/>
            <a:ext cx="11304090" cy="49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b="1" spc="-1" dirty="0">
                <a:solidFill>
                  <a:srgbClr val="000000"/>
                </a:solidFill>
                <a:latin typeface="Calibri"/>
                <a:ea typeface="DejaVu Sans"/>
              </a:rPr>
              <a:t>YOLOv8</a:t>
            </a:r>
            <a:r>
              <a:rPr lang="de-DE" spc="-1" dirty="0">
                <a:solidFill>
                  <a:srgbClr val="000000"/>
                </a:solidFill>
                <a:latin typeface="Calibri"/>
                <a:ea typeface="DejaVu Sans"/>
              </a:rPr>
              <a:t> [Hag23] : </a:t>
            </a:r>
            <a:r>
              <a:rPr lang="hr-HR" sz="180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the latest version of YOLO </a:t>
            </a:r>
            <a:r>
              <a:rPr lang="hr-HR" sz="1800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family</a:t>
            </a:r>
            <a:r>
              <a:rPr lang="hr-HR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</a:p>
          <a:p>
            <a:pPr marL="685800" lvl="1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r-HR" spc="-1" dirty="0" err="1">
                <a:solidFill>
                  <a:srgbClr val="000000"/>
                </a:solidFill>
                <a:latin typeface="Calibri"/>
                <a:ea typeface="DejaVu Sans"/>
              </a:rPr>
              <a:t>Simple</a:t>
            </a:r>
            <a:r>
              <a:rPr lang="hr-HR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hr-HR" spc="-1" dirty="0" err="1">
                <a:solidFill>
                  <a:srgbClr val="000000"/>
                </a:solidFill>
                <a:latin typeface="Calibri"/>
                <a:ea typeface="DejaVu Sans"/>
              </a:rPr>
              <a:t>architecture</a:t>
            </a:r>
            <a:r>
              <a:rPr lang="hr-HR" spc="-1" dirty="0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lang="hr-HR" spc="-1" dirty="0" err="1">
                <a:solidFill>
                  <a:srgbClr val="000000"/>
                </a:solidFill>
                <a:latin typeface="Calibri"/>
                <a:ea typeface="DejaVu Sans"/>
              </a:rPr>
              <a:t>suitable</a:t>
            </a:r>
            <a:r>
              <a:rPr lang="hr-HR" spc="-1" dirty="0">
                <a:solidFill>
                  <a:srgbClr val="000000"/>
                </a:solidFill>
                <a:latin typeface="Calibri"/>
                <a:ea typeface="DejaVu Sans"/>
              </a:rPr>
              <a:t> for </a:t>
            </a:r>
            <a:r>
              <a:rPr lang="hr-HR" spc="-1" dirty="0" err="1">
                <a:solidFill>
                  <a:srgbClr val="000000"/>
                </a:solidFill>
                <a:latin typeface="Calibri"/>
                <a:ea typeface="DejaVu Sans"/>
              </a:rPr>
              <a:t>real</a:t>
            </a:r>
            <a:r>
              <a:rPr lang="hr-HR" spc="-1" dirty="0">
                <a:solidFill>
                  <a:srgbClr val="000000"/>
                </a:solidFill>
                <a:latin typeface="Calibri"/>
                <a:ea typeface="DejaVu Sans"/>
              </a:rPr>
              <a:t>-time </a:t>
            </a:r>
            <a:r>
              <a:rPr lang="hr-HR" spc="-1" dirty="0" err="1">
                <a:solidFill>
                  <a:srgbClr val="000000"/>
                </a:solidFill>
                <a:latin typeface="Calibri"/>
                <a:ea typeface="DejaVu Sans"/>
              </a:rPr>
              <a:t>applications</a:t>
            </a:r>
            <a:r>
              <a:rPr lang="hr-HR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</a:p>
          <a:p>
            <a:pPr marL="685800" lvl="1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r-HR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intuitive</a:t>
            </a:r>
            <a:r>
              <a:rPr lang="hr-HR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hr-HR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command</a:t>
            </a:r>
            <a:r>
              <a:rPr lang="hr-HR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-line interface, </a:t>
            </a:r>
            <a:r>
              <a:rPr lang="hr-HR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well-structured</a:t>
            </a:r>
            <a:r>
              <a:rPr lang="hr-HR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 Python </a:t>
            </a:r>
            <a:r>
              <a:rPr lang="hr-HR" strike="noStrike" spc="-1" dirty="0" err="1">
                <a:solidFill>
                  <a:srgbClr val="000000"/>
                </a:solidFill>
                <a:latin typeface="Calibri"/>
                <a:ea typeface="DejaVu Sans"/>
              </a:rPr>
              <a:t>package</a:t>
            </a:r>
            <a:r>
              <a:rPr lang="hr-HR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</a:t>
            </a:r>
          </a:p>
          <a:p>
            <a:pPr marL="685800" lvl="1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hr-HR" spc="-1" dirty="0">
                <a:solidFill>
                  <a:srgbClr val="000000"/>
                </a:solidFill>
                <a:latin typeface="Calibri"/>
                <a:ea typeface="DejaVu Sans"/>
              </a:rPr>
              <a:t>Instance Segmentation on MS COCO [Lin+14]: </a:t>
            </a:r>
          </a:p>
          <a:p>
            <a:pPr marL="459360" lvl="1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hr-HR" strike="noStrike" spc="-1" dirty="0">
                <a:solidFill>
                  <a:srgbClr val="000000"/>
                </a:solidFill>
                <a:latin typeface="Calibri"/>
              </a:rPr>
              <a:t>	</a:t>
            </a:r>
            <a:endParaRPr lang="en-US" strike="noStrike" spc="-1" dirty="0"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6E3A26-D582-7361-DBC7-48F8E43DDC55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11FCB66D-E844-BD21-934A-49F2E4F0F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316686"/>
              </p:ext>
            </p:extLst>
          </p:nvPr>
        </p:nvGraphicFramePr>
        <p:xfrm>
          <a:off x="1271588" y="3567720"/>
          <a:ext cx="7015163" cy="1332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5975">
                  <a:extLst>
                    <a:ext uri="{9D8B030D-6E8A-4147-A177-3AD203B41FA5}">
                      <a16:colId xmlns:a16="http://schemas.microsoft.com/office/drawing/2014/main" val="3998830436"/>
                    </a:ext>
                  </a:extLst>
                </a:gridCol>
                <a:gridCol w="1421606">
                  <a:extLst>
                    <a:ext uri="{9D8B030D-6E8A-4147-A177-3AD203B41FA5}">
                      <a16:colId xmlns:a16="http://schemas.microsoft.com/office/drawing/2014/main" val="2162672832"/>
                    </a:ext>
                  </a:extLst>
                </a:gridCol>
                <a:gridCol w="1753791">
                  <a:extLst>
                    <a:ext uri="{9D8B030D-6E8A-4147-A177-3AD203B41FA5}">
                      <a16:colId xmlns:a16="http://schemas.microsoft.com/office/drawing/2014/main" val="2799875877"/>
                    </a:ext>
                  </a:extLst>
                </a:gridCol>
                <a:gridCol w="1753791">
                  <a:extLst>
                    <a:ext uri="{9D8B030D-6E8A-4147-A177-3AD203B41FA5}">
                      <a16:colId xmlns:a16="http://schemas.microsoft.com/office/drawing/2014/main" val="3381100659"/>
                    </a:ext>
                  </a:extLst>
                </a:gridCol>
              </a:tblGrid>
              <a:tr h="534767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</a:t>
                      </a:r>
                      <a:r>
                        <a:rPr lang="en-DE" sz="1400" dirty="0"/>
                        <a:t>ize</a:t>
                      </a:r>
                    </a:p>
                    <a:p>
                      <a:pPr algn="ctr"/>
                      <a:r>
                        <a:rPr lang="en-DE" sz="1400" dirty="0"/>
                        <a:t>(pixels)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mAP</a:t>
                      </a:r>
                      <a:r>
                        <a:rPr lang="en-DE" sz="1400" baseline="30000" dirty="0"/>
                        <a:t>box</a:t>
                      </a:r>
                      <a:endParaRPr lang="en-DE" sz="1400" baseline="0" dirty="0"/>
                    </a:p>
                    <a:p>
                      <a:pPr algn="ctr"/>
                      <a:r>
                        <a:rPr lang="en-DE" sz="1400" baseline="0" dirty="0"/>
                        <a:t>50-95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mAP</a:t>
                      </a:r>
                      <a:r>
                        <a:rPr lang="en-DE" sz="1400" baseline="30000" dirty="0"/>
                        <a:t>mask</a:t>
                      </a:r>
                      <a:endParaRPr lang="en-DE" sz="1400" baseline="0" dirty="0"/>
                    </a:p>
                    <a:p>
                      <a:pPr algn="ctr"/>
                      <a:r>
                        <a:rPr lang="en-DE" sz="1400" baseline="0" dirty="0"/>
                        <a:t>50-95</a:t>
                      </a:r>
                      <a:endParaRPr lang="en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478666"/>
                  </a:ext>
                </a:extLst>
              </a:tr>
              <a:tr h="399065">
                <a:tc>
                  <a:txBody>
                    <a:bodyPr/>
                    <a:lstStyle/>
                    <a:p>
                      <a:r>
                        <a:rPr lang="en-DE" sz="1400" dirty="0"/>
                        <a:t>YOLOv7-seg [WBL23]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41.5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523205"/>
                  </a:ext>
                </a:extLst>
              </a:tr>
              <a:tr h="399065">
                <a:tc>
                  <a:txBody>
                    <a:bodyPr/>
                    <a:lstStyle/>
                    <a:p>
                      <a:r>
                        <a:rPr lang="en-DE" sz="1400" dirty="0"/>
                        <a:t>YOLOv8x-seg [Hag23]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43.4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985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80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Related Work</a:t>
            </a:r>
            <a:endParaRPr lang="en-US" sz="4400" spc="-1" dirty="0"/>
          </a:p>
        </p:txBody>
      </p:sp>
      <p:sp>
        <p:nvSpPr>
          <p:cNvPr id="203" name="CustomShape 2"/>
          <p:cNvSpPr/>
          <p:nvPr/>
        </p:nvSpPr>
        <p:spPr>
          <a:xfrm>
            <a:off x="371520" y="1128713"/>
            <a:ext cx="11446920" cy="51684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pc="-1" dirty="0">
                <a:solidFill>
                  <a:srgbClr val="000000"/>
                </a:solidFill>
                <a:latin typeface="Calibri"/>
                <a:ea typeface="DejaVu Sans"/>
              </a:rPr>
              <a:t>(visible) Instance Segmentation  </a:t>
            </a:r>
            <a:r>
              <a:rPr lang="de-DE" spc="-1" dirty="0">
                <a:solidFill>
                  <a:srgbClr val="000000"/>
                </a:solidFill>
                <a:latin typeface="Calibri"/>
                <a:ea typeface="DejaVu Sans"/>
                <a:sym typeface="Wingdings" pitchFamily="2" charset="2"/>
              </a:rPr>
              <a:t>  </a:t>
            </a:r>
            <a:r>
              <a:rPr lang="de-DE" spc="-1" dirty="0">
                <a:solidFill>
                  <a:srgbClr val="000000"/>
                </a:solidFill>
                <a:latin typeface="Calibri"/>
              </a:rPr>
              <a:t>Amodal Instance Segmentation [Qi+19]</a:t>
            </a:r>
            <a:endParaRPr lang="de-DE" sz="1800" strike="noStrike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endParaRPr lang="de-DE" b="1" spc="-1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de-DE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Coarse-to-Fine amodal instance segmentation model (C2F-Seg)</a:t>
            </a:r>
            <a:r>
              <a:rPr lang="hr-HR" b="1" spc="-1" dirty="0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r>
              <a:rPr lang="hr-HR" sz="180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[Gao+23]	</a:t>
            </a:r>
            <a:r>
              <a:rPr lang="hr-HR" sz="1800" b="1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	</a:t>
            </a:r>
            <a:endParaRPr lang="en-US" sz="1800" b="1" strike="noStrike" spc="-1" dirty="0">
              <a:latin typeface="Arial"/>
            </a:endParaRPr>
          </a:p>
        </p:txBody>
      </p:sp>
      <p:pic>
        <p:nvPicPr>
          <p:cNvPr id="3" name="Picture 2" descr="A diagram of a transformer&#10;&#10;Description automatically generated">
            <a:extLst>
              <a:ext uri="{FF2B5EF4-FFF2-40B4-BE49-F238E27FC236}">
                <a16:creationId xmlns:a16="http://schemas.microsoft.com/office/drawing/2014/main" id="{25398A73-3E16-8EDC-0C2D-2D1B9C290C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6" y="3152679"/>
            <a:ext cx="6218724" cy="2997588"/>
          </a:xfrm>
          <a:prstGeom prst="rect">
            <a:avLst/>
          </a:prstGeom>
        </p:spPr>
      </p:pic>
      <p:pic>
        <p:nvPicPr>
          <p:cNvPr id="7" name="Picture 6" descr="A road with cars painted on it&#10;&#10;Description automatically generated">
            <a:extLst>
              <a:ext uri="{FF2B5EF4-FFF2-40B4-BE49-F238E27FC236}">
                <a16:creationId xmlns:a16="http://schemas.microsoft.com/office/drawing/2014/main" id="{7246DD4F-A6FC-79AA-CCBC-47676EC46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86" y="1585044"/>
            <a:ext cx="3240000" cy="1010566"/>
          </a:xfrm>
          <a:prstGeom prst="rect">
            <a:avLst/>
          </a:prstGeom>
        </p:spPr>
      </p:pic>
      <p:pic>
        <p:nvPicPr>
          <p:cNvPr id="9" name="Picture 8" descr="A street with cars and buildings&#10;&#10;Description automatically generated">
            <a:extLst>
              <a:ext uri="{FF2B5EF4-FFF2-40B4-BE49-F238E27FC236}">
                <a16:creationId xmlns:a16="http://schemas.microsoft.com/office/drawing/2014/main" id="{6E7DDD73-6BD8-AAAA-DA4F-A08F1F990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75" y="1585044"/>
            <a:ext cx="3240000" cy="9980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707825-8190-F11D-74E1-6EF3EDD9B7A8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07B6D-A3E0-4198-5C49-A5F0990371C4}"/>
                  </a:ext>
                </a:extLst>
              </p:cNvPr>
              <p:cNvSpPr txBox="1"/>
              <p:nvPr/>
            </p:nvSpPr>
            <p:spPr>
              <a:xfrm>
                <a:off x="729050" y="4251751"/>
                <a:ext cx="6559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80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de-DE" sz="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DE" sz="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DE" sz="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DE" sz="800" i="1" dirty="0" smtClean="0">
                          <a:latin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DE" sz="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107B6D-A3E0-4198-5C49-A5F099037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50" y="4251751"/>
                <a:ext cx="655930" cy="215444"/>
              </a:xfrm>
              <a:prstGeom prst="rect">
                <a:avLst/>
              </a:prstGeom>
              <a:blipFill>
                <a:blip r:embed="rId6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7F7744B-8194-538B-DAC5-7B0247081E31}"/>
              </a:ext>
            </a:extLst>
          </p:cNvPr>
          <p:cNvSpPr txBox="1"/>
          <p:nvPr/>
        </p:nvSpPr>
        <p:spPr>
          <a:xfrm>
            <a:off x="7082786" y="1585044"/>
            <a:ext cx="4752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</a:t>
            </a:r>
            <a:r>
              <a:rPr lang="en-DE" dirty="0"/>
              <a:t>etect full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</a:t>
            </a:r>
            <a:r>
              <a:rPr lang="en-DE" dirty="0"/>
              <a:t>eneficial in heavily occluded scenarios </a:t>
            </a:r>
          </a:p>
        </p:txBody>
      </p:sp>
      <p:pic>
        <p:nvPicPr>
          <p:cNvPr id="26" name="Picture 25" descr="A table with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2CC6BD9A-0E61-2EE1-32F8-6ED63BD3DA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038" y="4323088"/>
            <a:ext cx="4567086" cy="13654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E38B3C6-5164-9E26-BD8C-920B2F74D9AC}"/>
              </a:ext>
            </a:extLst>
          </p:cNvPr>
          <p:cNvSpPr txBox="1"/>
          <p:nvPr/>
        </p:nvSpPr>
        <p:spPr>
          <a:xfrm>
            <a:off x="7082786" y="3436143"/>
            <a:ext cx="4752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ICCV 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r</a:t>
            </a:r>
            <a:r>
              <a:rPr lang="en-DE" dirty="0"/>
              <a:t>euse visible detection from YOLOv8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SOTA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8743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A76577C-D854-778C-929F-5D27540499E9}"/>
              </a:ext>
            </a:extLst>
          </p:cNvPr>
          <p:cNvSpPr/>
          <p:nvPr/>
        </p:nvSpPr>
        <p:spPr>
          <a:xfrm>
            <a:off x="3501451" y="1268384"/>
            <a:ext cx="5812972" cy="5136426"/>
          </a:xfrm>
          <a:prstGeom prst="roundRect">
            <a:avLst>
              <a:gd name="adj" fmla="val 2478"/>
            </a:avLst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>
                <a:solidFill>
                  <a:srgbClr val="0065BD"/>
                </a:solidFill>
                <a:latin typeface="Calibri"/>
              </a:rPr>
              <a:t>Solution Approach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3491315" y="1151457"/>
            <a:ext cx="5010148" cy="365282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en-GB" sz="16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Instance Segmentation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GB" sz="16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ode </a:t>
            </a:r>
          </a:p>
          <a:p>
            <a:pPr marL="216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</a:pPr>
            <a:r>
              <a:rPr lang="hr-HR" sz="1800" b="0" strike="noStrike" spc="-1" dirty="0">
                <a:solidFill>
                  <a:srgbClr val="000000"/>
                </a:solidFill>
                <a:latin typeface="Calibri"/>
                <a:ea typeface="DejaVu Sans"/>
              </a:rPr>
              <a:t>					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7DAA2D6-52AD-FF31-C221-CD8284E516E3}"/>
              </a:ext>
            </a:extLst>
          </p:cNvPr>
          <p:cNvSpPr/>
          <p:nvPr/>
        </p:nvSpPr>
        <p:spPr>
          <a:xfrm>
            <a:off x="5295885" y="3103337"/>
            <a:ext cx="2253600" cy="320343"/>
          </a:xfrm>
          <a:prstGeom prst="roundRect">
            <a:avLst/>
          </a:prstGeom>
          <a:solidFill>
            <a:srgbClr val="FEF3CD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YOLOv8x-seg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0B2627-C32E-ACB5-F8C6-91EF6E37F34E}"/>
              </a:ext>
            </a:extLst>
          </p:cNvPr>
          <p:cNvGrpSpPr/>
          <p:nvPr/>
        </p:nvGrpSpPr>
        <p:grpSpPr>
          <a:xfrm>
            <a:off x="3644430" y="1553154"/>
            <a:ext cx="2253600" cy="1353579"/>
            <a:chOff x="3701125" y="1299961"/>
            <a:chExt cx="1372807" cy="1353579"/>
          </a:xfrm>
          <a:solidFill>
            <a:srgbClr val="FEF3CD"/>
          </a:solidFill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79F71EC-D2B7-05A9-4DBE-44611E35BEC9}"/>
                </a:ext>
              </a:extLst>
            </p:cNvPr>
            <p:cNvSpPr/>
            <p:nvPr/>
          </p:nvSpPr>
          <p:spPr>
            <a:xfrm>
              <a:off x="3701125" y="1299961"/>
              <a:ext cx="1372807" cy="1353579"/>
            </a:xfrm>
            <a:prstGeom prst="roundRect">
              <a:avLst>
                <a:gd name="adj" fmla="val 7420"/>
              </a:avLst>
            </a:prstGeom>
            <a:grp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 weights</a:t>
              </a:r>
            </a:p>
            <a:p>
              <a:pPr algn="ctr"/>
              <a:endParaRPr lang="en-DE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DE"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en-DE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endParaRPr lang="en-DE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DE"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. . .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B4A2C4F-5DD9-FD63-0650-203F289D6422}"/>
                </a:ext>
              </a:extLst>
            </p:cNvPr>
            <p:cNvSpPr/>
            <p:nvPr/>
          </p:nvSpPr>
          <p:spPr>
            <a:xfrm>
              <a:off x="3845661" y="1572295"/>
              <a:ext cx="1083734" cy="2600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bg1">
                      <a:lumMod val="50000"/>
                    </a:schemeClr>
                  </a:solidFill>
                </a:rPr>
                <a:t>pre_train</a:t>
              </a:r>
              <a:r>
                <a:rPr lang="en-DE" sz="1200" dirty="0">
                  <a:solidFill>
                    <a:schemeClr val="bg1">
                      <a:lumMod val="50000"/>
                    </a:schemeClr>
                  </a:solidFill>
                </a:rPr>
                <a:t>.pt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6BD5472-75E2-698C-24C2-7ED62DB403E6}"/>
                </a:ext>
              </a:extLst>
            </p:cNvPr>
            <p:cNvSpPr/>
            <p:nvPr/>
          </p:nvSpPr>
          <p:spPr>
            <a:xfrm>
              <a:off x="3845661" y="1890555"/>
              <a:ext cx="1083734" cy="2893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 err="1">
                  <a:solidFill>
                    <a:schemeClr val="bg1">
                      <a:lumMod val="50000"/>
                    </a:schemeClr>
                  </a:solidFill>
                </a:rPr>
                <a:t>pre_train</a:t>
              </a:r>
              <a:r>
                <a:rPr lang="en-DE" sz="1200" dirty="0">
                  <a:solidFill>
                    <a:schemeClr val="bg1">
                      <a:lumMod val="50000"/>
                    </a:schemeClr>
                  </a:solidFill>
                </a:rPr>
                <a:t>.trt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2FD2CFC-BCF9-FC7E-AC3C-D9F505970981}"/>
                </a:ext>
              </a:extLst>
            </p:cNvPr>
            <p:cNvSpPr/>
            <p:nvPr/>
          </p:nvSpPr>
          <p:spPr>
            <a:xfrm>
              <a:off x="3845661" y="2230780"/>
              <a:ext cx="1083734" cy="2623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200" dirty="0">
                  <a:solidFill>
                    <a:schemeClr val="bg1">
                      <a:lumMod val="50000"/>
                    </a:schemeClr>
                  </a:solidFill>
                </a:rPr>
                <a:t>tumtraf.trt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D93203-877B-75E0-E90F-413A289FE796}"/>
              </a:ext>
            </a:extLst>
          </p:cNvPr>
          <p:cNvGrpSpPr/>
          <p:nvPr/>
        </p:nvGrpSpPr>
        <p:grpSpPr>
          <a:xfrm>
            <a:off x="6766779" y="1551808"/>
            <a:ext cx="2261759" cy="1355994"/>
            <a:chOff x="5872205" y="1299961"/>
            <a:chExt cx="2233417" cy="1355994"/>
          </a:xfrm>
          <a:solidFill>
            <a:srgbClr val="FEF3CD"/>
          </a:solidFill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0273C559-7FD8-B763-AB92-17BCDF1DE488}"/>
                </a:ext>
              </a:extLst>
            </p:cNvPr>
            <p:cNvSpPr/>
            <p:nvPr/>
          </p:nvSpPr>
          <p:spPr>
            <a:xfrm>
              <a:off x="5872205" y="1299961"/>
              <a:ext cx="2233417" cy="1355994"/>
            </a:xfrm>
            <a:prstGeom prst="roundRect">
              <a:avLst>
                <a:gd name="adj" fmla="val 7420"/>
              </a:avLst>
            </a:prstGeom>
            <a:grpFill/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index-to-category mapping</a:t>
              </a:r>
              <a:endPara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GB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GB" sz="140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GB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GB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              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4A03ED1-86C5-8AFB-22E1-A1CC38B56053}"/>
                </a:ext>
              </a:extLst>
            </p:cNvPr>
            <p:cNvSpPr/>
            <p:nvPr/>
          </p:nvSpPr>
          <p:spPr>
            <a:xfrm>
              <a:off x="6024056" y="1918334"/>
              <a:ext cx="1872000" cy="30937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coco-to-tumtraf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198004D-1009-2655-C1AA-3F1F9E76D6A0}"/>
                </a:ext>
              </a:extLst>
            </p:cNvPr>
            <p:cNvSpPr/>
            <p:nvPr/>
          </p:nvSpPr>
          <p:spPr>
            <a:xfrm>
              <a:off x="6024056" y="1544976"/>
              <a:ext cx="1872000" cy="3196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tumtraf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A0B7D6F-58B8-DE76-0431-8B6AE9C55FF9}"/>
                </a:ext>
              </a:extLst>
            </p:cNvPr>
            <p:cNvSpPr/>
            <p:nvPr/>
          </p:nvSpPr>
          <p:spPr>
            <a:xfrm>
              <a:off x="6024056" y="2303387"/>
              <a:ext cx="1872000" cy="28796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nuImages-to-tumtraf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CEA04E2-4552-58FC-6969-FB5F41171C27}"/>
              </a:ext>
            </a:extLst>
          </p:cNvPr>
          <p:cNvSpPr txBox="1"/>
          <p:nvPr/>
        </p:nvSpPr>
        <p:spPr>
          <a:xfrm>
            <a:off x="448568" y="3539793"/>
            <a:ext cx="2117683" cy="1615202"/>
          </a:xfrm>
          <a:prstGeom prst="roundRect">
            <a:avLst>
              <a:gd name="adj" fmla="val 5440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DE" sz="1600" dirty="0">
                <a:latin typeface="Calibri" panose="020F0502020204030204" pitchFamily="34" charset="0"/>
                <a:cs typeface="Calibri" panose="020F0502020204030204" pitchFamily="34" charset="0"/>
              </a:rPr>
              <a:t>amera Input Image</a:t>
            </a: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A5347B-57D0-4C52-8D8B-EFEB72EFDC39}"/>
              </a:ext>
            </a:extLst>
          </p:cNvPr>
          <p:cNvSpPr txBox="1"/>
          <p:nvPr/>
        </p:nvSpPr>
        <p:spPr>
          <a:xfrm>
            <a:off x="3624093" y="4706106"/>
            <a:ext cx="1845532" cy="1615202"/>
          </a:xfrm>
          <a:prstGeom prst="roundRect">
            <a:avLst>
              <a:gd name="adj" fmla="val 5440"/>
            </a:avLst>
          </a:prstGeom>
          <a:solidFill>
            <a:srgbClr val="FEF3C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Visualization (.jpg)</a:t>
            </a: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224B4D-422B-AB7D-9AF5-C88DFD39EE5E}"/>
              </a:ext>
            </a:extLst>
          </p:cNvPr>
          <p:cNvSpPr txBox="1"/>
          <p:nvPr/>
        </p:nvSpPr>
        <p:spPr>
          <a:xfrm>
            <a:off x="5542459" y="4712514"/>
            <a:ext cx="1787263" cy="1615202"/>
          </a:xfrm>
          <a:prstGeom prst="roundRect">
            <a:avLst>
              <a:gd name="adj" fmla="val 5440"/>
            </a:avLst>
          </a:prstGeom>
          <a:solidFill>
            <a:srgbClr val="FEF3C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openLABEL (.json)</a:t>
            </a:r>
          </a:p>
          <a:p>
            <a:pPr algn="ctr"/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de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F02922-9437-7067-65FC-16D8CF5EFAD1}"/>
              </a:ext>
            </a:extLst>
          </p:cNvPr>
          <p:cNvGrpSpPr/>
          <p:nvPr/>
        </p:nvGrpSpPr>
        <p:grpSpPr>
          <a:xfrm>
            <a:off x="5569172" y="5042982"/>
            <a:ext cx="1734424" cy="1169866"/>
            <a:chOff x="5105296" y="5199247"/>
            <a:chExt cx="1734424" cy="116986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8500B66-0339-F99B-B232-52097A661322}"/>
                </a:ext>
              </a:extLst>
            </p:cNvPr>
            <p:cNvSpPr/>
            <p:nvPr/>
          </p:nvSpPr>
          <p:spPr>
            <a:xfrm>
              <a:off x="5105296" y="5199247"/>
              <a:ext cx="1734424" cy="11698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E1E387B-2610-F83B-02DF-AD0730A0F1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183"/>
            <a:stretch/>
          </p:blipFill>
          <p:spPr>
            <a:xfrm>
              <a:off x="5158430" y="5199247"/>
              <a:ext cx="1383101" cy="656122"/>
            </a:xfrm>
            <a:prstGeom prst="rect">
              <a:avLst/>
            </a:prstGeom>
          </p:spPr>
        </p:pic>
        <p:pic>
          <p:nvPicPr>
            <p:cNvPr id="25" name="Picture 24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9D8E4230-D215-AF0D-1076-27E08D32A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6" r="22168" b="31432"/>
            <a:stretch/>
          </p:blipFill>
          <p:spPr>
            <a:xfrm>
              <a:off x="5354756" y="6098094"/>
              <a:ext cx="1059948" cy="271019"/>
            </a:xfrm>
            <a:prstGeom prst="rect">
              <a:avLst/>
            </a:prstGeom>
          </p:spPr>
        </p:pic>
        <p:pic>
          <p:nvPicPr>
            <p:cNvPr id="26" name="Picture 25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DB63E87E-708D-F5C6-3E53-A40F06653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6" t="26398" r="21667"/>
            <a:stretch/>
          </p:blipFill>
          <p:spPr>
            <a:xfrm>
              <a:off x="5365818" y="5618423"/>
              <a:ext cx="1067999" cy="482925"/>
            </a:xfrm>
            <a:prstGeom prst="rect">
              <a:avLst/>
            </a:prstGeom>
          </p:spPr>
        </p:pic>
        <p:pic>
          <p:nvPicPr>
            <p:cNvPr id="24" name="Picture 23" descr="A screenshot of a computer code&#10;&#10;Description automatically generated">
              <a:extLst>
                <a:ext uri="{FF2B5EF4-FFF2-40B4-BE49-F238E27FC236}">
                  <a16:creationId xmlns:a16="http://schemas.microsoft.com/office/drawing/2014/main" id="{30D8494E-3EAD-7E2F-999A-10DC251A5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6" r="21667" b="75072"/>
            <a:stretch/>
          </p:blipFill>
          <p:spPr>
            <a:xfrm>
              <a:off x="5365818" y="5482890"/>
              <a:ext cx="1067999" cy="163559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CA2C3D8-DED3-5B6D-DD38-3038C6CCB110}"/>
                  </a:ext>
                </a:extLst>
              </p:cNvPr>
              <p:cNvSpPr/>
              <p:nvPr/>
            </p:nvSpPr>
            <p:spPr>
              <a:xfrm>
                <a:off x="7408097" y="4712514"/>
                <a:ext cx="1787263" cy="1598640"/>
              </a:xfrm>
              <a:prstGeom prst="roundRect">
                <a:avLst>
                  <a:gd name="adj" fmla="val 5591"/>
                </a:avLst>
              </a:prstGeom>
              <a:solidFill>
                <a:srgbClr val="FEF3CD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600" b="0" dirty="0">
                    <a:solidFill>
                      <a:schemeClr val="tx1"/>
                    </a:solidFill>
                    <a:latin typeface="Cambria Math" panose="02040503050406030204" pitchFamily="18" charset="0"/>
                    <a:cs typeface="Calibri" panose="020F0502020204030204" pitchFamily="34" charset="0"/>
                  </a:rPr>
                  <a:t>ROS message </a:t>
                </a:r>
              </a:p>
              <a:p>
                <a:pPr algn="ctr"/>
                <a:endParaRPr lang="de-DE" sz="500" b="0" dirty="0">
                  <a:solidFill>
                    <a:schemeClr val="tx1"/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ategory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  <m: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bbox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2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D</m:t>
                                    </m:r>
                                    <m: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mask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de-DE" sz="1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confidence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0≤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≤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DE" sz="1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DCA2C3D8-DED3-5B6D-DD38-3038C6CCB1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097" y="4712514"/>
                <a:ext cx="1787263" cy="1598640"/>
              </a:xfrm>
              <a:prstGeom prst="roundRect">
                <a:avLst>
                  <a:gd name="adj" fmla="val 5591"/>
                </a:avLst>
              </a:prstGeom>
              <a:blipFill>
                <a:blip r:embed="rId6"/>
                <a:stretch>
                  <a:fillRect/>
                </a:stretch>
              </a:blipFill>
              <a:ln w="3175"/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46695365-38C3-572A-501C-E1DF67041DB9}"/>
              </a:ext>
            </a:extLst>
          </p:cNvPr>
          <p:cNvSpPr txBox="1"/>
          <p:nvPr/>
        </p:nvSpPr>
        <p:spPr>
          <a:xfrm>
            <a:off x="9499919" y="2977869"/>
            <a:ext cx="2117683" cy="1615202"/>
          </a:xfrm>
          <a:prstGeom prst="roundRect">
            <a:avLst>
              <a:gd name="adj" fmla="val 5440"/>
            </a:avLst>
          </a:prstGeom>
          <a:solidFill>
            <a:srgbClr val="E3F0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3D Detection Node</a:t>
            </a:r>
          </a:p>
          <a:p>
            <a:pPr algn="ctr"/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BBD923-CA0D-A40C-D7BF-63597F134FE4}"/>
              </a:ext>
            </a:extLst>
          </p:cNvPr>
          <p:cNvGrpSpPr/>
          <p:nvPr/>
        </p:nvGrpSpPr>
        <p:grpSpPr>
          <a:xfrm>
            <a:off x="5309525" y="3653325"/>
            <a:ext cx="2408904" cy="452560"/>
            <a:chOff x="4691485" y="3754469"/>
            <a:chExt cx="2408904" cy="45256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2F5DDD8-31CB-84E8-745E-1DF96B30BD7D}"/>
                </a:ext>
              </a:extLst>
            </p:cNvPr>
            <p:cNvSpPr/>
            <p:nvPr/>
          </p:nvSpPr>
          <p:spPr>
            <a:xfrm>
              <a:off x="4846789" y="3754469"/>
              <a:ext cx="2253600" cy="333600"/>
            </a:xfrm>
            <a:prstGeom prst="roundRect">
              <a:avLst/>
            </a:prstGeom>
            <a:solidFill>
              <a:srgbClr val="FEF3CD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2D detection results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94CED99C-BC7E-7927-CF51-F9B72BE3CC67}"/>
                </a:ext>
              </a:extLst>
            </p:cNvPr>
            <p:cNvSpPr/>
            <p:nvPr/>
          </p:nvSpPr>
          <p:spPr>
            <a:xfrm>
              <a:off x="4776511" y="3815846"/>
              <a:ext cx="2253600" cy="333600"/>
            </a:xfrm>
            <a:prstGeom prst="roundRect">
              <a:avLst/>
            </a:prstGeom>
            <a:solidFill>
              <a:srgbClr val="FEF3CD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2D detection results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27451541-4617-01C6-FD18-041177FAF2E8}"/>
                </a:ext>
              </a:extLst>
            </p:cNvPr>
            <p:cNvSpPr/>
            <p:nvPr/>
          </p:nvSpPr>
          <p:spPr>
            <a:xfrm>
              <a:off x="4691485" y="3873429"/>
              <a:ext cx="2253600" cy="333600"/>
            </a:xfrm>
            <a:prstGeom prst="roundRect">
              <a:avLst/>
            </a:prstGeom>
            <a:solidFill>
              <a:srgbClr val="FEF3CD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6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2D detection results</a:t>
              </a:r>
            </a:p>
          </p:txBody>
        </p: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509C86F4-DB66-D7FB-F94D-44993E58DC40}"/>
              </a:ext>
            </a:extLst>
          </p:cNvPr>
          <p:cNvCxnSpPr>
            <a:cxnSpLocks/>
            <a:stCxn id="4" idx="3"/>
            <a:endCxn id="3" idx="0"/>
          </p:cNvCxnSpPr>
          <p:nvPr/>
        </p:nvCxnSpPr>
        <p:spPr>
          <a:xfrm>
            <a:off x="5898030" y="2229944"/>
            <a:ext cx="524655" cy="873393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25B80181-5C27-B6E3-D477-C1747FD4CD35}"/>
              </a:ext>
            </a:extLst>
          </p:cNvPr>
          <p:cNvCxnSpPr>
            <a:stCxn id="33" idx="2"/>
            <a:endCxn id="19" idx="0"/>
          </p:cNvCxnSpPr>
          <p:nvPr/>
        </p:nvCxnSpPr>
        <p:spPr>
          <a:xfrm rot="5400000">
            <a:off x="5191482" y="3461262"/>
            <a:ext cx="600221" cy="1889466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06158941-E521-8CDF-9B3E-4A9BCFBCEBE8}"/>
              </a:ext>
            </a:extLst>
          </p:cNvPr>
          <p:cNvCxnSpPr>
            <a:cxnSpLocks/>
            <a:stCxn id="33" idx="2"/>
            <a:endCxn id="29" idx="0"/>
          </p:cNvCxnSpPr>
          <p:nvPr/>
        </p:nvCxnSpPr>
        <p:spPr>
          <a:xfrm rot="16200000" flipH="1">
            <a:off x="7065713" y="3476497"/>
            <a:ext cx="606629" cy="186540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395C342D-61F2-BE81-C18F-8131053C6C1B}"/>
              </a:ext>
            </a:extLst>
          </p:cNvPr>
          <p:cNvCxnSpPr>
            <a:cxnSpLocks/>
            <a:stCxn id="33" idx="2"/>
            <a:endCxn id="20" idx="0"/>
          </p:cNvCxnSpPr>
          <p:nvPr/>
        </p:nvCxnSpPr>
        <p:spPr>
          <a:xfrm rot="5400000">
            <a:off x="6132894" y="4409082"/>
            <a:ext cx="606629" cy="23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F2B118-B461-348A-5759-8BCE90B206A4}"/>
              </a:ext>
            </a:extLst>
          </p:cNvPr>
          <p:cNvCxnSpPr>
            <a:stCxn id="3" idx="2"/>
            <a:endCxn id="33" idx="0"/>
          </p:cNvCxnSpPr>
          <p:nvPr/>
        </p:nvCxnSpPr>
        <p:spPr>
          <a:xfrm>
            <a:off x="6422685" y="3423680"/>
            <a:ext cx="13640" cy="348605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59DF84A7-4D5A-F217-7DE8-423155AAF23B}"/>
              </a:ext>
            </a:extLst>
          </p:cNvPr>
          <p:cNvCxnSpPr>
            <a:cxnSpLocks/>
            <a:stCxn id="10" idx="2"/>
          </p:cNvCxnSpPr>
          <p:nvPr/>
        </p:nvCxnSpPr>
        <p:spPr>
          <a:xfrm rot="5400000">
            <a:off x="6480151" y="2863742"/>
            <a:ext cx="1373449" cy="1461569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999C21B-006D-9211-2CD1-191D9E31F2BB}"/>
              </a:ext>
            </a:extLst>
          </p:cNvPr>
          <p:cNvCxnSpPr>
            <a:stCxn id="29" idx="3"/>
            <a:endCxn id="30" idx="2"/>
          </p:cNvCxnSpPr>
          <p:nvPr/>
        </p:nvCxnSpPr>
        <p:spPr>
          <a:xfrm flipV="1">
            <a:off x="9195360" y="4593071"/>
            <a:ext cx="1363401" cy="918763"/>
          </a:xfrm>
          <a:prstGeom prst="bentConnector2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3611A99E-5383-5AA9-1DE9-B0AD0C848C21}"/>
              </a:ext>
            </a:extLst>
          </p:cNvPr>
          <p:cNvSpPr/>
          <p:nvPr/>
        </p:nvSpPr>
        <p:spPr>
          <a:xfrm>
            <a:off x="3614642" y="3084505"/>
            <a:ext cx="1274405" cy="361084"/>
          </a:xfrm>
          <a:prstGeom prst="roundRect">
            <a:avLst/>
          </a:prstGeom>
          <a:solidFill>
            <a:srgbClr val="FEF3CD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Downscaling</a:t>
            </a:r>
            <a:endParaRPr lang="en-DE" sz="16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2" name="Elbow Connector 191">
            <a:extLst>
              <a:ext uri="{FF2B5EF4-FFF2-40B4-BE49-F238E27FC236}">
                <a16:creationId xmlns:a16="http://schemas.microsoft.com/office/drawing/2014/main" id="{DBC2698F-4347-9356-1472-2E1DC3016EFA}"/>
              </a:ext>
            </a:extLst>
          </p:cNvPr>
          <p:cNvCxnSpPr>
            <a:stCxn id="61" idx="3"/>
            <a:endCxn id="3" idx="1"/>
          </p:cNvCxnSpPr>
          <p:nvPr/>
        </p:nvCxnSpPr>
        <p:spPr>
          <a:xfrm flipV="1">
            <a:off x="4889047" y="3263509"/>
            <a:ext cx="406838" cy="15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0FF74EBA-D5D0-0457-935D-A99C1C91A746}"/>
              </a:ext>
            </a:extLst>
          </p:cNvPr>
          <p:cNvCxnSpPr/>
          <p:nvPr/>
        </p:nvCxnSpPr>
        <p:spPr>
          <a:xfrm>
            <a:off x="3637740" y="3084505"/>
            <a:ext cx="1251307" cy="33917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9C846D8-CE90-5437-21D3-E88AFFF51335}"/>
              </a:ext>
            </a:extLst>
          </p:cNvPr>
          <p:cNvCxnSpPr>
            <a:cxnSpLocks/>
          </p:cNvCxnSpPr>
          <p:nvPr/>
        </p:nvCxnSpPr>
        <p:spPr>
          <a:xfrm flipV="1">
            <a:off x="3677221" y="3139800"/>
            <a:ext cx="1170765" cy="30578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Elbow Connector 213">
            <a:extLst>
              <a:ext uri="{FF2B5EF4-FFF2-40B4-BE49-F238E27FC236}">
                <a16:creationId xmlns:a16="http://schemas.microsoft.com/office/drawing/2014/main" id="{3811B220-6167-28D0-6278-E319999CD2A4}"/>
              </a:ext>
            </a:extLst>
          </p:cNvPr>
          <p:cNvCxnSpPr>
            <a:stCxn id="14" idx="3"/>
            <a:endCxn id="61" idx="1"/>
          </p:cNvCxnSpPr>
          <p:nvPr/>
        </p:nvCxnSpPr>
        <p:spPr>
          <a:xfrm flipV="1">
            <a:off x="2566251" y="3265047"/>
            <a:ext cx="1048391" cy="1082347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6" name="Picture 215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A9BE8974-FBB0-C467-2D3B-4D78875259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68" y="1476587"/>
            <a:ext cx="2784289" cy="1305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7" name="Rectangle 216">
            <a:extLst>
              <a:ext uri="{FF2B5EF4-FFF2-40B4-BE49-F238E27FC236}">
                <a16:creationId xmlns:a16="http://schemas.microsoft.com/office/drawing/2014/main" id="{EE3FB498-D558-EADB-BD1F-5EEFB3387A88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2" name="Picture 221" descr="A bus driving on a road&#10;&#10;Description automatically generated">
            <a:extLst>
              <a:ext uri="{FF2B5EF4-FFF2-40B4-BE49-F238E27FC236}">
                <a16:creationId xmlns:a16="http://schemas.microsoft.com/office/drawing/2014/main" id="{29B5424E-7D1E-0CBF-D3BD-C72E2917E2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267" y="3269628"/>
            <a:ext cx="2048986" cy="1280616"/>
          </a:xfrm>
          <a:prstGeom prst="rect">
            <a:avLst/>
          </a:prstGeom>
        </p:spPr>
      </p:pic>
      <p:pic>
        <p:nvPicPr>
          <p:cNvPr id="224" name="Picture 223" descr="A blue bus on a street&#10;&#10;Description automatically generated">
            <a:extLst>
              <a:ext uri="{FF2B5EF4-FFF2-40B4-BE49-F238E27FC236}">
                <a16:creationId xmlns:a16="http://schemas.microsoft.com/office/drawing/2014/main" id="{3EBE3884-C68A-94E0-ABE4-D2F10DDB7C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60" y="3844579"/>
            <a:ext cx="2070539" cy="1294087"/>
          </a:xfrm>
          <a:prstGeom prst="rect">
            <a:avLst/>
          </a:prstGeom>
        </p:spPr>
      </p:pic>
      <p:pic>
        <p:nvPicPr>
          <p:cNvPr id="226" name="Picture 225" descr="A truck on the road&#10;&#10;Description automatically generated">
            <a:extLst>
              <a:ext uri="{FF2B5EF4-FFF2-40B4-BE49-F238E27FC236}">
                <a16:creationId xmlns:a16="http://schemas.microsoft.com/office/drawing/2014/main" id="{48D94514-93CF-9226-E280-FF5730A96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31" y="5057021"/>
            <a:ext cx="1824411" cy="114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50DF0B-B789-7C6C-2C9C-17F895424FFE}"/>
              </a:ext>
            </a:extLst>
          </p:cNvPr>
          <p:cNvSpPr/>
          <p:nvPr/>
        </p:nvSpPr>
        <p:spPr>
          <a:xfrm>
            <a:off x="523920" y="4915504"/>
            <a:ext cx="8461361" cy="1318894"/>
          </a:xfrm>
          <a:prstGeom prst="roundRect">
            <a:avLst>
              <a:gd name="adj" fmla="val 4269"/>
            </a:avLst>
          </a:prstGeom>
          <a:solidFill>
            <a:srgbClr val="FADFD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CFFAEA-9B0D-CB9D-70B1-7706D0625E20}"/>
                  </a:ext>
                </a:extLst>
              </p:cNvPr>
              <p:cNvSpPr txBox="1"/>
              <p:nvPr/>
            </p:nvSpPr>
            <p:spPr>
              <a:xfrm>
                <a:off x="370617" y="1688821"/>
                <a:ext cx="1508556" cy="1171813"/>
              </a:xfrm>
              <a:prstGeom prst="roundRect">
                <a:avLst>
                  <a:gd name="adj" fmla="val 544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</m:oMath>
                </a14:m>
                <a:r>
                  <a:rPr lang="en-GB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every 10</a:t>
                </a:r>
                <a:r>
                  <a:rPr lang="en-GB" sz="12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GB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frame</a:t>
                </a:r>
              </a:p>
              <a:p>
                <a:pPr algn="ctr"/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DE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DE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DE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CFFAEA-9B0D-CB9D-70B1-7706D0625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" y="1688821"/>
                <a:ext cx="1508556" cy="1171813"/>
              </a:xfrm>
              <a:prstGeom prst="roundRect">
                <a:avLst>
                  <a:gd name="adj" fmla="val 544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03408-2309-0307-C215-186C2D9FD708}"/>
              </a:ext>
            </a:extLst>
          </p:cNvPr>
          <p:cNvSpPr/>
          <p:nvPr/>
        </p:nvSpPr>
        <p:spPr>
          <a:xfrm>
            <a:off x="451611" y="4967047"/>
            <a:ext cx="8470569" cy="1318894"/>
          </a:xfrm>
          <a:prstGeom prst="roundRect">
            <a:avLst>
              <a:gd name="adj" fmla="val 4269"/>
            </a:avLst>
          </a:prstGeom>
          <a:solidFill>
            <a:srgbClr val="FADFD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43B1BD51-92CA-A56E-BA09-B734AABBC671}"/>
              </a:ext>
            </a:extLst>
          </p:cNvPr>
          <p:cNvCxnSpPr>
            <a:stCxn id="215" idx="2"/>
            <a:endCxn id="256" idx="0"/>
          </p:cNvCxnSpPr>
          <p:nvPr/>
        </p:nvCxnSpPr>
        <p:spPr>
          <a:xfrm rot="5400000">
            <a:off x="5071339" y="4034314"/>
            <a:ext cx="537630" cy="1456336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EBFA5EF1-B4E8-D931-5D73-ED686325A323}"/>
              </a:ext>
            </a:extLst>
          </p:cNvPr>
          <p:cNvCxnSpPr>
            <a:cxnSpLocks/>
            <a:stCxn id="217" idx="2"/>
            <a:endCxn id="256" idx="0"/>
          </p:cNvCxnSpPr>
          <p:nvPr/>
        </p:nvCxnSpPr>
        <p:spPr>
          <a:xfrm rot="16200000" flipH="1">
            <a:off x="2558148" y="2977459"/>
            <a:ext cx="537630" cy="3570046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Solution Approach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9784453-7997-670A-7D78-9683632F5709}"/>
              </a:ext>
            </a:extLst>
          </p:cNvPr>
          <p:cNvSpPr/>
          <p:nvPr/>
        </p:nvSpPr>
        <p:spPr>
          <a:xfrm>
            <a:off x="311397" y="3271578"/>
            <a:ext cx="11569205" cy="1309555"/>
          </a:xfrm>
          <a:prstGeom prst="roundRect">
            <a:avLst>
              <a:gd name="adj" fmla="val 4359"/>
            </a:avLst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47414-34BA-E68D-47B9-283E5B946274}"/>
              </a:ext>
            </a:extLst>
          </p:cNvPr>
          <p:cNvSpPr txBox="1"/>
          <p:nvPr/>
        </p:nvSpPr>
        <p:spPr>
          <a:xfrm>
            <a:off x="321031" y="3267003"/>
            <a:ext cx="364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Image sequence with some annotated frames</a:t>
            </a:r>
          </a:p>
        </p:txBody>
      </p:sp>
      <p:pic>
        <p:nvPicPr>
          <p:cNvPr id="55" name="Picture 54" descr="A view from above of a street intersection&#10;&#10;Description automatically generated">
            <a:extLst>
              <a:ext uri="{FF2B5EF4-FFF2-40B4-BE49-F238E27FC236}">
                <a16:creationId xmlns:a16="http://schemas.microsoft.com/office/drawing/2014/main" id="{D75C96E6-3FBF-1C28-5CA3-499B92A00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51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9" name="Picture 58" descr="A view from above of a street&#10;&#10;Description automatically generated">
            <a:extLst>
              <a:ext uri="{FF2B5EF4-FFF2-40B4-BE49-F238E27FC236}">
                <a16:creationId xmlns:a16="http://schemas.microsoft.com/office/drawing/2014/main" id="{D52EC937-0530-BCAC-DCD5-586C77818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33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318F22D0-8477-FAB8-032B-19CCB4FD25F7}"/>
              </a:ext>
            </a:extLst>
          </p:cNvPr>
          <p:cNvSpPr/>
          <p:nvPr/>
        </p:nvSpPr>
        <p:spPr>
          <a:xfrm>
            <a:off x="371519" y="5031297"/>
            <a:ext cx="8480933" cy="1309555"/>
          </a:xfrm>
          <a:prstGeom prst="roundRect">
            <a:avLst>
              <a:gd name="adj" fmla="val 4269"/>
            </a:avLst>
          </a:prstGeom>
          <a:solidFill>
            <a:srgbClr val="FADFD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7" name="Picture 196" descr="A view from above of a street&#10;&#10;Description automatically generated">
            <a:extLst>
              <a:ext uri="{FF2B5EF4-FFF2-40B4-BE49-F238E27FC236}">
                <a16:creationId xmlns:a16="http://schemas.microsoft.com/office/drawing/2014/main" id="{BD23F548-E079-21ED-2879-F95F5A277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11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9" name="Picture 198" descr="A view of a street with cars&#10;&#10;Description automatically generated with medium confidence">
            <a:extLst>
              <a:ext uri="{FF2B5EF4-FFF2-40B4-BE49-F238E27FC236}">
                <a16:creationId xmlns:a16="http://schemas.microsoft.com/office/drawing/2014/main" id="{F14BBE1B-C74F-DED8-7761-5BC9D57B3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60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1" name="Picture 210" descr="A yellow van on a road&#10;&#10;Description automatically generated">
            <a:extLst>
              <a:ext uri="{FF2B5EF4-FFF2-40B4-BE49-F238E27FC236}">
                <a16:creationId xmlns:a16="http://schemas.microsoft.com/office/drawing/2014/main" id="{CDD36CDD-BB61-4367-50B5-CEB9938B6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90" y="3593667"/>
            <a:ext cx="1440000" cy="9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5" name="Picture 214" descr="A traffic lights on a road&#10;&#10;Description automatically generated with medium confidence">
            <a:extLst>
              <a:ext uri="{FF2B5EF4-FFF2-40B4-BE49-F238E27FC236}">
                <a16:creationId xmlns:a16="http://schemas.microsoft.com/office/drawing/2014/main" id="{F0853E30-9E11-1EB5-2290-BB86BC1071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22" y="3593667"/>
            <a:ext cx="1440000" cy="9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7" name="Picture 216" descr="A traffic lights on a road&#10;&#10;Description automatically generated with medium confidence">
            <a:extLst>
              <a:ext uri="{FF2B5EF4-FFF2-40B4-BE49-F238E27FC236}">
                <a16:creationId xmlns:a16="http://schemas.microsoft.com/office/drawing/2014/main" id="{F4BEA685-BF9C-9615-D2E5-5284A20ECE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0" y="3593667"/>
            <a:ext cx="1440000" cy="9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0" name="TextBox 249">
            <a:extLst>
              <a:ext uri="{FF2B5EF4-FFF2-40B4-BE49-F238E27FC236}">
                <a16:creationId xmlns:a16="http://schemas.microsoft.com/office/drawing/2014/main" id="{28656DFA-1283-07A7-AB53-3D636F9CFE51}"/>
              </a:ext>
            </a:extLst>
          </p:cNvPr>
          <p:cNvSpPr txBox="1"/>
          <p:nvPr/>
        </p:nvSpPr>
        <p:spPr>
          <a:xfrm>
            <a:off x="523920" y="5593308"/>
            <a:ext cx="2160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Calibri" panose="020F0502020204030204" pitchFamily="34" charset="0"/>
                <a:cs typeface="Calibri" panose="020F0502020204030204" pitchFamily="34" charset="0"/>
              </a:rPr>
              <a:t>Data Association</a:t>
            </a:r>
          </a:p>
        </p:txBody>
      </p:sp>
      <p:sp>
        <p:nvSpPr>
          <p:cNvPr id="253" name="CustomShape 2">
            <a:extLst>
              <a:ext uri="{FF2B5EF4-FFF2-40B4-BE49-F238E27FC236}">
                <a16:creationId xmlns:a16="http://schemas.microsoft.com/office/drawing/2014/main" id="{869CC68B-3AC4-24DE-D708-233B421EAF89}"/>
              </a:ext>
            </a:extLst>
          </p:cNvPr>
          <p:cNvSpPr/>
          <p:nvPr/>
        </p:nvSpPr>
        <p:spPr>
          <a:xfrm>
            <a:off x="371520" y="1144844"/>
            <a:ext cx="11446920" cy="5190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modal and amodal segmentation annotation for TUMTraf Intersection Dataset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3F498-5C78-F0E9-5418-39F0D6F59011}"/>
              </a:ext>
            </a:extLst>
          </p:cNvPr>
          <p:cNvSpPr txBox="1"/>
          <p:nvPr/>
        </p:nvSpPr>
        <p:spPr>
          <a:xfrm>
            <a:off x="330094" y="5090425"/>
            <a:ext cx="2932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2D Annotation Interpolation Pipeline  </a:t>
            </a:r>
          </a:p>
        </p:txBody>
      </p:sp>
      <p:pic>
        <p:nvPicPr>
          <p:cNvPr id="21" name="Picture 20" descr="A red van on a street&#10;&#10;Description automatically generated">
            <a:extLst>
              <a:ext uri="{FF2B5EF4-FFF2-40B4-BE49-F238E27FC236}">
                <a16:creationId xmlns:a16="http://schemas.microsoft.com/office/drawing/2014/main" id="{EAD275D8-2B0C-D307-3276-2820B89649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4" y="1950648"/>
            <a:ext cx="1440000" cy="9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92C2FC-BC0E-762D-124E-23AD39C356D3}"/>
              </a:ext>
            </a:extLst>
          </p:cNvPr>
          <p:cNvSpPr txBox="1"/>
          <p:nvPr/>
        </p:nvSpPr>
        <p:spPr>
          <a:xfrm>
            <a:off x="3300022" y="3765714"/>
            <a:ext cx="5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. . .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FDDFC-68C0-66BA-4587-18229652D55A}"/>
              </a:ext>
            </a:extLst>
          </p:cNvPr>
          <p:cNvSpPr txBox="1"/>
          <p:nvPr/>
        </p:nvSpPr>
        <p:spPr>
          <a:xfrm>
            <a:off x="8339107" y="3765714"/>
            <a:ext cx="5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. . .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C8DC66-8D5D-D9DD-2115-8BE6E621B125}"/>
              </a:ext>
            </a:extLst>
          </p:cNvPr>
          <p:cNvSpPr txBox="1"/>
          <p:nvPr/>
        </p:nvSpPr>
        <p:spPr>
          <a:xfrm>
            <a:off x="2599820" y="1723216"/>
            <a:ext cx="1508400" cy="1171813"/>
          </a:xfrm>
          <a:prstGeom prst="roundRect">
            <a:avLst>
              <a:gd name="adj" fmla="val 5440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200">
                <a:latin typeface="Calibri" panose="020F0502020204030204" pitchFamily="34" charset="0"/>
                <a:cs typeface="Calibri" panose="020F0502020204030204" pitchFamily="34" charset="0"/>
              </a:rPr>
              <a:t>YOLOv8x-seg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car on the road&#10;&#10;Description automatically generated">
            <a:extLst>
              <a:ext uri="{FF2B5EF4-FFF2-40B4-BE49-F238E27FC236}">
                <a16:creationId xmlns:a16="http://schemas.microsoft.com/office/drawing/2014/main" id="{8F585FB4-55F5-8C72-7022-D91598730B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00" y="1979014"/>
            <a:ext cx="1434240" cy="89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2A3F6C-2053-D536-547F-C3E25FC97E71}"/>
              </a:ext>
            </a:extLst>
          </p:cNvPr>
          <p:cNvCxnSpPr>
            <a:stCxn id="28" idx="3"/>
          </p:cNvCxnSpPr>
          <p:nvPr/>
        </p:nvCxnSpPr>
        <p:spPr>
          <a:xfrm>
            <a:off x="1879173" y="2274728"/>
            <a:ext cx="692035" cy="411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AB3545-3FFE-C29C-21EC-2C8A427666D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108220" y="2302989"/>
            <a:ext cx="845634" cy="613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028F56D3-45E5-4B77-F4A8-8968392C7631}"/>
              </a:ext>
            </a:extLst>
          </p:cNvPr>
          <p:cNvCxnSpPr>
            <a:cxnSpLocks/>
          </p:cNvCxnSpPr>
          <p:nvPr/>
        </p:nvCxnSpPr>
        <p:spPr>
          <a:xfrm rot="5400000">
            <a:off x="3216600" y="381723"/>
            <a:ext cx="704772" cy="5054092"/>
          </a:xfrm>
          <a:prstGeom prst="bentConnector3">
            <a:avLst>
              <a:gd name="adj1" fmla="val 67692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9304634-DEE8-8071-8BD5-1BE188C5E24F}"/>
              </a:ext>
            </a:extLst>
          </p:cNvPr>
          <p:cNvCxnSpPr>
            <a:cxnSpLocks/>
            <a:stCxn id="30" idx="2"/>
            <a:endCxn id="2" idx="0"/>
          </p:cNvCxnSpPr>
          <p:nvPr/>
        </p:nvCxnSpPr>
        <p:spPr>
          <a:xfrm rot="5400000">
            <a:off x="5904675" y="3080220"/>
            <a:ext cx="382683" cy="32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6" name="Elbow Connector 205">
            <a:extLst>
              <a:ext uri="{FF2B5EF4-FFF2-40B4-BE49-F238E27FC236}">
                <a16:creationId xmlns:a16="http://schemas.microsoft.com/office/drawing/2014/main" id="{8908C76E-D265-D322-73EE-F1F886DED4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60538" y="365000"/>
            <a:ext cx="732482" cy="5061493"/>
          </a:xfrm>
          <a:prstGeom prst="bentConnector3">
            <a:avLst>
              <a:gd name="adj1" fmla="val 68914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47E965-FB99-2983-EF30-81877F0CEAA5}"/>
              </a:ext>
            </a:extLst>
          </p:cNvPr>
          <p:cNvSpPr txBox="1"/>
          <p:nvPr/>
        </p:nvSpPr>
        <p:spPr>
          <a:xfrm>
            <a:off x="4953854" y="1717082"/>
            <a:ext cx="2284356" cy="1171813"/>
          </a:xfrm>
          <a:prstGeom prst="roundRect">
            <a:avLst>
              <a:gd name="adj" fmla="val 5440"/>
            </a:avLst>
          </a:prstGeom>
          <a:solidFill>
            <a:srgbClr val="FEF3C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Refinement &amp; Class Adaptation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 descr="A yellow van on a road&#10;&#10;Description automatically generated">
            <a:extLst>
              <a:ext uri="{FF2B5EF4-FFF2-40B4-BE49-F238E27FC236}">
                <a16:creationId xmlns:a16="http://schemas.microsoft.com/office/drawing/2014/main" id="{5494684E-A37B-0152-FFDF-C5E35A376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97" y="1961185"/>
            <a:ext cx="1439999" cy="900000"/>
          </a:xfrm>
          <a:prstGeom prst="rect">
            <a:avLst/>
          </a:prstGeom>
          <a:ln w="28575">
            <a:noFill/>
          </a:ln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C3E3238A-62A7-6DE0-E607-383675F5CDB1}"/>
              </a:ext>
            </a:extLst>
          </p:cNvPr>
          <p:cNvSpPr txBox="1"/>
          <p:nvPr/>
        </p:nvSpPr>
        <p:spPr>
          <a:xfrm>
            <a:off x="3538154" y="5588091"/>
            <a:ext cx="2160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Object Mask Interpolation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0EC52897-F459-C34E-5E29-33F9055C03DC}"/>
              </a:ext>
            </a:extLst>
          </p:cNvPr>
          <p:cNvSpPr txBox="1"/>
          <p:nvPr/>
        </p:nvSpPr>
        <p:spPr>
          <a:xfrm>
            <a:off x="6552389" y="5476844"/>
            <a:ext cx="2160000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Calculate bounding box </a:t>
            </a:r>
          </a:p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&amp; copy over attributes</a:t>
            </a:r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454CEC34-3B6C-ACC9-DBF7-45DB4615C5A6}"/>
              </a:ext>
            </a:extLst>
          </p:cNvPr>
          <p:cNvCxnSpPr>
            <a:endCxn id="269" idx="1"/>
          </p:cNvCxnSpPr>
          <p:nvPr/>
        </p:nvCxnSpPr>
        <p:spPr>
          <a:xfrm flipV="1">
            <a:off x="2683920" y="5758351"/>
            <a:ext cx="854234" cy="521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B353213-D8F0-0294-CE02-3BAF94C4B3CD}"/>
              </a:ext>
            </a:extLst>
          </p:cNvPr>
          <p:cNvCxnSpPr>
            <a:cxnSpLocks/>
            <a:stCxn id="269" idx="3"/>
            <a:endCxn id="270" idx="1"/>
          </p:cNvCxnSpPr>
          <p:nvPr/>
        </p:nvCxnSpPr>
        <p:spPr>
          <a:xfrm>
            <a:off x="5698154" y="5758351"/>
            <a:ext cx="854235" cy="793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5" name="Rectangle 274">
            <a:extLst>
              <a:ext uri="{FF2B5EF4-FFF2-40B4-BE49-F238E27FC236}">
                <a16:creationId xmlns:a16="http://schemas.microsoft.com/office/drawing/2014/main" id="{5E28D533-848A-BD39-2F58-80D9B1529AD7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53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8" grpId="0" animBg="1"/>
      <p:bldP spid="6" grpId="0" animBg="1"/>
      <p:bldP spid="2" grpId="0" animBg="1"/>
      <p:bldP spid="3" grpId="0"/>
      <p:bldP spid="256" grpId="0" animBg="1"/>
      <p:bldP spid="250" grpId="0" animBg="1"/>
      <p:bldP spid="15" grpId="0"/>
      <p:bldP spid="25" grpId="0"/>
      <p:bldP spid="26" grpId="0"/>
      <p:bldP spid="29" grpId="0" animBg="1"/>
      <p:bldP spid="30" grpId="0" animBg="1"/>
      <p:bldP spid="269" grpId="0" animBg="1"/>
      <p:bldP spid="27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50DF0B-B789-7C6C-2C9C-17F895424FFE}"/>
              </a:ext>
            </a:extLst>
          </p:cNvPr>
          <p:cNvSpPr/>
          <p:nvPr/>
        </p:nvSpPr>
        <p:spPr>
          <a:xfrm>
            <a:off x="523920" y="4915504"/>
            <a:ext cx="8461361" cy="1318894"/>
          </a:xfrm>
          <a:prstGeom prst="roundRect">
            <a:avLst>
              <a:gd name="adj" fmla="val 4269"/>
            </a:avLst>
          </a:prstGeom>
          <a:solidFill>
            <a:srgbClr val="FADFD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CFFAEA-9B0D-CB9D-70B1-7706D0625E20}"/>
                  </a:ext>
                </a:extLst>
              </p:cNvPr>
              <p:cNvSpPr txBox="1"/>
              <p:nvPr/>
            </p:nvSpPr>
            <p:spPr>
              <a:xfrm>
                <a:off x="370617" y="1688821"/>
                <a:ext cx="1508556" cy="1171813"/>
              </a:xfrm>
              <a:prstGeom prst="roundRect">
                <a:avLst>
                  <a:gd name="adj" fmla="val 544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~</m:t>
                    </m:r>
                  </m:oMath>
                </a14:m>
                <a:r>
                  <a:rPr lang="en-GB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every 10</a:t>
                </a:r>
                <a:r>
                  <a:rPr lang="en-GB" sz="12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</a:t>
                </a:r>
                <a:r>
                  <a:rPr lang="en-GB" sz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frame</a:t>
                </a:r>
              </a:p>
              <a:p>
                <a:pPr algn="ctr"/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DE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DE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en-DE" sz="14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CFFAEA-9B0D-CB9D-70B1-7706D0625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17" y="1688821"/>
                <a:ext cx="1508556" cy="1171813"/>
              </a:xfrm>
              <a:prstGeom prst="roundRect">
                <a:avLst>
                  <a:gd name="adj" fmla="val 5440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9E03408-2309-0307-C215-186C2D9FD708}"/>
              </a:ext>
            </a:extLst>
          </p:cNvPr>
          <p:cNvSpPr/>
          <p:nvPr/>
        </p:nvSpPr>
        <p:spPr>
          <a:xfrm>
            <a:off x="451611" y="4967047"/>
            <a:ext cx="8470569" cy="1318894"/>
          </a:xfrm>
          <a:prstGeom prst="roundRect">
            <a:avLst>
              <a:gd name="adj" fmla="val 4269"/>
            </a:avLst>
          </a:prstGeom>
          <a:solidFill>
            <a:srgbClr val="FADFD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19" name="Elbow Connector 218">
            <a:extLst>
              <a:ext uri="{FF2B5EF4-FFF2-40B4-BE49-F238E27FC236}">
                <a16:creationId xmlns:a16="http://schemas.microsoft.com/office/drawing/2014/main" id="{43B1BD51-92CA-A56E-BA09-B734AABBC671}"/>
              </a:ext>
            </a:extLst>
          </p:cNvPr>
          <p:cNvCxnSpPr>
            <a:stCxn id="215" idx="2"/>
            <a:endCxn id="256" idx="0"/>
          </p:cNvCxnSpPr>
          <p:nvPr/>
        </p:nvCxnSpPr>
        <p:spPr>
          <a:xfrm rot="5400000">
            <a:off x="5071339" y="4034314"/>
            <a:ext cx="537630" cy="1456336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EBFA5EF1-B4E8-D931-5D73-ED686325A323}"/>
              </a:ext>
            </a:extLst>
          </p:cNvPr>
          <p:cNvCxnSpPr>
            <a:cxnSpLocks/>
            <a:stCxn id="217" idx="2"/>
            <a:endCxn id="256" idx="0"/>
          </p:cNvCxnSpPr>
          <p:nvPr/>
        </p:nvCxnSpPr>
        <p:spPr>
          <a:xfrm rot="16200000" flipH="1">
            <a:off x="2558148" y="2977459"/>
            <a:ext cx="537630" cy="3570046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2" name="CustomShape 1"/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Solution Approach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9784453-7997-670A-7D78-9683632F5709}"/>
              </a:ext>
            </a:extLst>
          </p:cNvPr>
          <p:cNvSpPr/>
          <p:nvPr/>
        </p:nvSpPr>
        <p:spPr>
          <a:xfrm>
            <a:off x="311397" y="3271578"/>
            <a:ext cx="11569205" cy="1309555"/>
          </a:xfrm>
          <a:prstGeom prst="roundRect">
            <a:avLst>
              <a:gd name="adj" fmla="val 4359"/>
            </a:avLst>
          </a:prstGeom>
          <a:solidFill>
            <a:schemeClr val="accent3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647414-34BA-E68D-47B9-283E5B946274}"/>
              </a:ext>
            </a:extLst>
          </p:cNvPr>
          <p:cNvSpPr txBox="1"/>
          <p:nvPr/>
        </p:nvSpPr>
        <p:spPr>
          <a:xfrm>
            <a:off x="321031" y="3267003"/>
            <a:ext cx="364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Image sequence with some annotated frames</a:t>
            </a:r>
          </a:p>
        </p:txBody>
      </p:sp>
      <p:pic>
        <p:nvPicPr>
          <p:cNvPr id="55" name="Picture 54" descr="A view from above of a street intersection&#10;&#10;Description automatically generated">
            <a:extLst>
              <a:ext uri="{FF2B5EF4-FFF2-40B4-BE49-F238E27FC236}">
                <a16:creationId xmlns:a16="http://schemas.microsoft.com/office/drawing/2014/main" id="{D75C96E6-3FBF-1C28-5CA3-499B92A00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951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9" name="Picture 58" descr="A view from above of a street&#10;&#10;Description automatically generated">
            <a:extLst>
              <a:ext uri="{FF2B5EF4-FFF2-40B4-BE49-F238E27FC236}">
                <a16:creationId xmlns:a16="http://schemas.microsoft.com/office/drawing/2014/main" id="{D52EC937-0530-BCAC-DCD5-586C77818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033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318F22D0-8477-FAB8-032B-19CCB4FD25F7}"/>
              </a:ext>
            </a:extLst>
          </p:cNvPr>
          <p:cNvSpPr/>
          <p:nvPr/>
        </p:nvSpPr>
        <p:spPr>
          <a:xfrm>
            <a:off x="371519" y="5031297"/>
            <a:ext cx="8480933" cy="1309555"/>
          </a:xfrm>
          <a:prstGeom prst="roundRect">
            <a:avLst>
              <a:gd name="adj" fmla="val 4269"/>
            </a:avLst>
          </a:prstGeom>
          <a:solidFill>
            <a:srgbClr val="FADFD7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97" name="Picture 196" descr="A view from above of a street&#10;&#10;Description automatically generated">
            <a:extLst>
              <a:ext uri="{FF2B5EF4-FFF2-40B4-BE49-F238E27FC236}">
                <a16:creationId xmlns:a16="http://schemas.microsoft.com/office/drawing/2014/main" id="{BD23F548-E079-21ED-2879-F95F5A277D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11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9" name="Picture 198" descr="A view of a street with cars&#10;&#10;Description automatically generated with medium confidence">
            <a:extLst>
              <a:ext uri="{FF2B5EF4-FFF2-40B4-BE49-F238E27FC236}">
                <a16:creationId xmlns:a16="http://schemas.microsoft.com/office/drawing/2014/main" id="{F14BBE1B-C74F-DED8-7761-5BC9D57B37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60" y="3593667"/>
            <a:ext cx="1440000" cy="90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11" name="Picture 210" descr="A yellow van on a road&#10;&#10;Description automatically generated">
            <a:extLst>
              <a:ext uri="{FF2B5EF4-FFF2-40B4-BE49-F238E27FC236}">
                <a16:creationId xmlns:a16="http://schemas.microsoft.com/office/drawing/2014/main" id="{CDD36CDD-BB61-4367-50B5-CEB9938B6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90" y="3593667"/>
            <a:ext cx="1440000" cy="9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5" name="Picture 214" descr="A traffic lights on a road&#10;&#10;Description automatically generated with medium confidence">
            <a:extLst>
              <a:ext uri="{FF2B5EF4-FFF2-40B4-BE49-F238E27FC236}">
                <a16:creationId xmlns:a16="http://schemas.microsoft.com/office/drawing/2014/main" id="{F0853E30-9E11-1EB5-2290-BB86BC1071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22" y="3593667"/>
            <a:ext cx="1440000" cy="9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7" name="Picture 216" descr="A traffic lights on a road&#10;&#10;Description automatically generated with medium confidence">
            <a:extLst>
              <a:ext uri="{FF2B5EF4-FFF2-40B4-BE49-F238E27FC236}">
                <a16:creationId xmlns:a16="http://schemas.microsoft.com/office/drawing/2014/main" id="{F4BEA685-BF9C-9615-D2E5-5284A20ECE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0" y="3593667"/>
            <a:ext cx="1440000" cy="90000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50" name="TextBox 249">
            <a:extLst>
              <a:ext uri="{FF2B5EF4-FFF2-40B4-BE49-F238E27FC236}">
                <a16:creationId xmlns:a16="http://schemas.microsoft.com/office/drawing/2014/main" id="{28656DFA-1283-07A7-AB53-3D636F9CFE51}"/>
              </a:ext>
            </a:extLst>
          </p:cNvPr>
          <p:cNvSpPr txBox="1"/>
          <p:nvPr/>
        </p:nvSpPr>
        <p:spPr>
          <a:xfrm>
            <a:off x="523920" y="5593308"/>
            <a:ext cx="2160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 dirty="0">
                <a:latin typeface="Calibri" panose="020F0502020204030204" pitchFamily="34" charset="0"/>
                <a:cs typeface="Calibri" panose="020F0502020204030204" pitchFamily="34" charset="0"/>
              </a:rPr>
              <a:t>Data Association</a:t>
            </a:r>
          </a:p>
        </p:txBody>
      </p:sp>
      <p:sp>
        <p:nvSpPr>
          <p:cNvPr id="253" name="CustomShape 2">
            <a:extLst>
              <a:ext uri="{FF2B5EF4-FFF2-40B4-BE49-F238E27FC236}">
                <a16:creationId xmlns:a16="http://schemas.microsoft.com/office/drawing/2014/main" id="{869CC68B-3AC4-24DE-D708-233B421EAF89}"/>
              </a:ext>
            </a:extLst>
          </p:cNvPr>
          <p:cNvSpPr/>
          <p:nvPr/>
        </p:nvSpPr>
        <p:spPr>
          <a:xfrm>
            <a:off x="371520" y="1144844"/>
            <a:ext cx="11446920" cy="5190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modal and amodal segmentation annotation for TUMTraf Intersection Dataset 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73F498-5C78-F0E9-5418-39F0D6F59011}"/>
              </a:ext>
            </a:extLst>
          </p:cNvPr>
          <p:cNvSpPr txBox="1"/>
          <p:nvPr/>
        </p:nvSpPr>
        <p:spPr>
          <a:xfrm>
            <a:off x="330094" y="5090425"/>
            <a:ext cx="2850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2D Annotation Interpolation Pipeline  </a:t>
            </a:r>
          </a:p>
        </p:txBody>
      </p:sp>
      <p:pic>
        <p:nvPicPr>
          <p:cNvPr id="21" name="Picture 20" descr="A red van on a street&#10;&#10;Description automatically generated">
            <a:extLst>
              <a:ext uri="{FF2B5EF4-FFF2-40B4-BE49-F238E27FC236}">
                <a16:creationId xmlns:a16="http://schemas.microsoft.com/office/drawing/2014/main" id="{EAD275D8-2B0C-D307-3276-2820B89649E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4" y="1950648"/>
            <a:ext cx="1440000" cy="90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92C2FC-BC0E-762D-124E-23AD39C356D3}"/>
              </a:ext>
            </a:extLst>
          </p:cNvPr>
          <p:cNvSpPr txBox="1"/>
          <p:nvPr/>
        </p:nvSpPr>
        <p:spPr>
          <a:xfrm>
            <a:off x="3300022" y="3765714"/>
            <a:ext cx="5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. . . 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AFDDFC-68C0-66BA-4587-18229652D55A}"/>
              </a:ext>
            </a:extLst>
          </p:cNvPr>
          <p:cNvSpPr txBox="1"/>
          <p:nvPr/>
        </p:nvSpPr>
        <p:spPr>
          <a:xfrm>
            <a:off x="8339107" y="3765714"/>
            <a:ext cx="50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. . .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C8DC66-8D5D-D9DD-2115-8BE6E621B125}"/>
              </a:ext>
            </a:extLst>
          </p:cNvPr>
          <p:cNvSpPr txBox="1"/>
          <p:nvPr/>
        </p:nvSpPr>
        <p:spPr>
          <a:xfrm>
            <a:off x="2599820" y="1723216"/>
            <a:ext cx="1508400" cy="1171813"/>
          </a:xfrm>
          <a:prstGeom prst="roundRect">
            <a:avLst>
              <a:gd name="adj" fmla="val 5440"/>
            </a:avLst>
          </a:prstGeom>
          <a:solidFill>
            <a:srgbClr val="FADFD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200">
                <a:latin typeface="Calibri" panose="020F0502020204030204" pitchFamily="34" charset="0"/>
                <a:cs typeface="Calibri" panose="020F0502020204030204" pitchFamily="34" charset="0"/>
              </a:rPr>
              <a:t>YOLOv8x-seg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car on the road&#10;&#10;Description automatically generated">
            <a:extLst>
              <a:ext uri="{FF2B5EF4-FFF2-40B4-BE49-F238E27FC236}">
                <a16:creationId xmlns:a16="http://schemas.microsoft.com/office/drawing/2014/main" id="{8F585FB4-55F5-8C72-7022-D91598730BC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00" y="1979014"/>
            <a:ext cx="1434240" cy="8964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2A3F6C-2053-D536-547F-C3E25FC97E71}"/>
              </a:ext>
            </a:extLst>
          </p:cNvPr>
          <p:cNvCxnSpPr>
            <a:stCxn id="28" idx="3"/>
          </p:cNvCxnSpPr>
          <p:nvPr/>
        </p:nvCxnSpPr>
        <p:spPr>
          <a:xfrm>
            <a:off x="1879173" y="2274728"/>
            <a:ext cx="692035" cy="4118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BAB3545-3FFE-C29C-21EC-2C8A427666D3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 flipV="1">
            <a:off x="4108220" y="2302989"/>
            <a:ext cx="845634" cy="613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028F56D3-45E5-4B77-F4A8-8968392C7631}"/>
              </a:ext>
            </a:extLst>
          </p:cNvPr>
          <p:cNvCxnSpPr>
            <a:cxnSpLocks/>
          </p:cNvCxnSpPr>
          <p:nvPr/>
        </p:nvCxnSpPr>
        <p:spPr>
          <a:xfrm rot="5400000">
            <a:off x="3216600" y="381723"/>
            <a:ext cx="704772" cy="5054092"/>
          </a:xfrm>
          <a:prstGeom prst="bentConnector3">
            <a:avLst>
              <a:gd name="adj1" fmla="val 67692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49304634-DEE8-8071-8BD5-1BE188C5E24F}"/>
              </a:ext>
            </a:extLst>
          </p:cNvPr>
          <p:cNvCxnSpPr>
            <a:cxnSpLocks/>
            <a:stCxn id="30" idx="2"/>
            <a:endCxn id="2" idx="0"/>
          </p:cNvCxnSpPr>
          <p:nvPr/>
        </p:nvCxnSpPr>
        <p:spPr>
          <a:xfrm rot="5400000">
            <a:off x="5904675" y="3080220"/>
            <a:ext cx="382683" cy="32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6" name="Elbow Connector 205">
            <a:extLst>
              <a:ext uri="{FF2B5EF4-FFF2-40B4-BE49-F238E27FC236}">
                <a16:creationId xmlns:a16="http://schemas.microsoft.com/office/drawing/2014/main" id="{8908C76E-D265-D322-73EE-F1F886DED4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8260538" y="365000"/>
            <a:ext cx="732482" cy="5061493"/>
          </a:xfrm>
          <a:prstGeom prst="bentConnector3">
            <a:avLst>
              <a:gd name="adj1" fmla="val 68914"/>
            </a:avLst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947E965-FB99-2983-EF30-81877F0CEAA5}"/>
              </a:ext>
            </a:extLst>
          </p:cNvPr>
          <p:cNvSpPr txBox="1"/>
          <p:nvPr/>
        </p:nvSpPr>
        <p:spPr>
          <a:xfrm>
            <a:off x="4953854" y="1717082"/>
            <a:ext cx="2284356" cy="1171813"/>
          </a:xfrm>
          <a:prstGeom prst="roundRect">
            <a:avLst>
              <a:gd name="adj" fmla="val 5440"/>
            </a:avLst>
          </a:prstGeom>
          <a:solidFill>
            <a:srgbClr val="FEF3CD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Refinement &amp; Class Adaptation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2" name="Picture 21" descr="A yellow van on a road&#10;&#10;Description automatically generated">
            <a:extLst>
              <a:ext uri="{FF2B5EF4-FFF2-40B4-BE49-F238E27FC236}">
                <a16:creationId xmlns:a16="http://schemas.microsoft.com/office/drawing/2014/main" id="{5494684E-A37B-0152-FFDF-C5E35A3764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97" y="1961185"/>
            <a:ext cx="1439999" cy="900000"/>
          </a:xfrm>
          <a:prstGeom prst="rect">
            <a:avLst/>
          </a:prstGeom>
          <a:ln w="28575">
            <a:noFill/>
          </a:ln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C3E3238A-62A7-6DE0-E607-383675F5CDB1}"/>
              </a:ext>
            </a:extLst>
          </p:cNvPr>
          <p:cNvSpPr txBox="1"/>
          <p:nvPr/>
        </p:nvSpPr>
        <p:spPr>
          <a:xfrm>
            <a:off x="3538154" y="5588091"/>
            <a:ext cx="216000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sz="1400">
                <a:latin typeface="Calibri" panose="020F0502020204030204" pitchFamily="34" charset="0"/>
                <a:cs typeface="Calibri" panose="020F0502020204030204" pitchFamily="34" charset="0"/>
              </a:rPr>
              <a:t>Object Mask Interpolation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0EC52897-F459-C34E-5E29-33F9055C03DC}"/>
              </a:ext>
            </a:extLst>
          </p:cNvPr>
          <p:cNvSpPr txBox="1"/>
          <p:nvPr/>
        </p:nvSpPr>
        <p:spPr>
          <a:xfrm>
            <a:off x="6552389" y="5476844"/>
            <a:ext cx="2160000" cy="57888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Calculate bounding box </a:t>
            </a:r>
          </a:p>
          <a:p>
            <a:pPr algn="ctr"/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&amp; copy over attributes</a:t>
            </a:r>
            <a:endParaRPr lang="en-DE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454CEC34-3B6C-ACC9-DBF7-45DB4615C5A6}"/>
              </a:ext>
            </a:extLst>
          </p:cNvPr>
          <p:cNvCxnSpPr>
            <a:endCxn id="269" idx="1"/>
          </p:cNvCxnSpPr>
          <p:nvPr/>
        </p:nvCxnSpPr>
        <p:spPr>
          <a:xfrm flipV="1">
            <a:off x="2683920" y="5758351"/>
            <a:ext cx="854234" cy="5217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7B353213-D8F0-0294-CE02-3BAF94C4B3CD}"/>
              </a:ext>
            </a:extLst>
          </p:cNvPr>
          <p:cNvCxnSpPr>
            <a:cxnSpLocks/>
            <a:stCxn id="269" idx="3"/>
            <a:endCxn id="270" idx="1"/>
          </p:cNvCxnSpPr>
          <p:nvPr/>
        </p:nvCxnSpPr>
        <p:spPr>
          <a:xfrm>
            <a:off x="5698154" y="5758351"/>
            <a:ext cx="854235" cy="793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641A5009-66B6-95E4-F374-241E27DEA9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5171022"/>
                  </p:ext>
                </p:extLst>
              </p:nvPr>
            </p:nvGraphicFramePr>
            <p:xfrm>
              <a:off x="550595" y="5104010"/>
              <a:ext cx="2090698" cy="1222498"/>
            </p:xfrm>
            <a:graphic>
              <a:graphicData uri="http://schemas.microsoft.com/office/powerpoint/2016/slidezoom">
                <pslz:sldZm>
                  <pslz:sldZmObj sldId="269" cId="2984638907">
                    <pslz:zmPr id="{4B0CD8B3-D0B6-AC44-ABD3-96EFE5F79BC5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90698" cy="1222498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extLst>
                  <a:ext uri="{FF2B5EF4-FFF2-40B4-BE49-F238E27FC236}">
                    <a16:creationId xmlns:a16="http://schemas.microsoft.com/office/drawing/2014/main" id="{641A5009-66B6-95E4-F374-241E27DEA9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595" y="5104010"/>
                <a:ext cx="2090698" cy="1222498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E979875-7851-50B8-5304-C1714CEE16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3878115"/>
                  </p:ext>
                </p:extLst>
              </p:nvPr>
            </p:nvGraphicFramePr>
            <p:xfrm>
              <a:off x="3551202" y="5062974"/>
              <a:ext cx="2133904" cy="1246200"/>
            </p:xfrm>
            <a:graphic>
              <a:graphicData uri="http://schemas.microsoft.com/office/powerpoint/2016/slidezoom">
                <pslz:sldZm>
                  <pslz:sldZmObj sldId="270" cId="4109329524">
                    <pslz:zmPr id="{D42537C8-BAFE-6546-A27D-95A32A649842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3904" cy="12462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extLst>
                  <a:ext uri="{FF2B5EF4-FFF2-40B4-BE49-F238E27FC236}">
                    <a16:creationId xmlns:a16="http://schemas.microsoft.com/office/drawing/2014/main" id="{6E979875-7851-50B8-5304-C1714CEE16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1202" y="5062974"/>
                <a:ext cx="2133904" cy="12462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C7A007AF-F772-5137-ED33-74CD7379A8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116334"/>
                  </p:ext>
                </p:extLst>
              </p:nvPr>
            </p:nvGraphicFramePr>
            <p:xfrm>
              <a:off x="6503199" y="5081009"/>
              <a:ext cx="2258380" cy="1318894"/>
            </p:xfrm>
            <a:graphic>
              <a:graphicData uri="http://schemas.microsoft.com/office/powerpoint/2016/slidezoom">
                <pslz:sldZm>
                  <pslz:sldZmObj sldId="271" cId="1348388712">
                    <pslz:zmPr id="{D4A10D3D-B8A7-3143-A275-15521DACB8E6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58380" cy="131889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extLst>
                  <a:ext uri="{FF2B5EF4-FFF2-40B4-BE49-F238E27FC236}">
                    <a16:creationId xmlns:a16="http://schemas.microsoft.com/office/drawing/2014/main" id="{C7A007AF-F772-5137-ED33-74CD7379A8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3199" y="5081009"/>
                <a:ext cx="2258380" cy="131889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5DD1C37-FC1C-676D-D0F4-FE203CC4D720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18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Rounded Rectangle 248">
            <a:extLst>
              <a:ext uri="{FF2B5EF4-FFF2-40B4-BE49-F238E27FC236}">
                <a16:creationId xmlns:a16="http://schemas.microsoft.com/office/drawing/2014/main" id="{D7A6E0FA-9E30-398B-FE19-56CFD47F4B6D}"/>
              </a:ext>
            </a:extLst>
          </p:cNvPr>
          <p:cNvSpPr/>
          <p:nvPr/>
        </p:nvSpPr>
        <p:spPr>
          <a:xfrm>
            <a:off x="10582536" y="4369041"/>
            <a:ext cx="361236" cy="888215"/>
          </a:xfrm>
          <a:prstGeom prst="roundRect">
            <a:avLst>
              <a:gd name="adj" fmla="val 13170"/>
            </a:avLst>
          </a:prstGeom>
          <a:solidFill>
            <a:srgbClr val="71D8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CustomShape 2">
            <a:extLst>
              <a:ext uri="{FF2B5EF4-FFF2-40B4-BE49-F238E27FC236}">
                <a16:creationId xmlns:a16="http://schemas.microsoft.com/office/drawing/2014/main" id="{78D5EFD2-D1CF-ABB0-0E05-1266713CEDC1}"/>
              </a:ext>
            </a:extLst>
          </p:cNvPr>
          <p:cNvSpPr/>
          <p:nvPr/>
        </p:nvSpPr>
        <p:spPr>
          <a:xfrm>
            <a:off x="371520" y="1144844"/>
            <a:ext cx="11446920" cy="51908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modal and amodal segmentation annotation for TUMTraf Intersection Dataset</a:t>
            </a:r>
          </a:p>
          <a:p>
            <a:pPr marL="228600" indent="-22644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Exploit Jonker-Volgenant algorithm to match object annotation with minimal distance</a:t>
            </a:r>
          </a:p>
        </p:txBody>
      </p:sp>
      <p:sp>
        <p:nvSpPr>
          <p:cNvPr id="248" name="Rounded Rectangle 247">
            <a:extLst>
              <a:ext uri="{FF2B5EF4-FFF2-40B4-BE49-F238E27FC236}">
                <a16:creationId xmlns:a16="http://schemas.microsoft.com/office/drawing/2014/main" id="{6B74FAF4-4570-D5E4-28FE-35618205466F}"/>
              </a:ext>
            </a:extLst>
          </p:cNvPr>
          <p:cNvSpPr/>
          <p:nvPr/>
        </p:nvSpPr>
        <p:spPr>
          <a:xfrm>
            <a:off x="9491769" y="4633268"/>
            <a:ext cx="2326672" cy="220612"/>
          </a:xfrm>
          <a:prstGeom prst="roundRect">
            <a:avLst>
              <a:gd name="adj" fmla="val 31717"/>
            </a:avLst>
          </a:prstGeom>
          <a:solidFill>
            <a:srgbClr val="71D89C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46375B4-FCFE-546F-D7B5-E5FFD68C60CA}"/>
                  </a:ext>
                </a:extLst>
              </p:cNvPr>
              <p:cNvSpPr txBox="1"/>
              <p:nvPr/>
            </p:nvSpPr>
            <p:spPr>
              <a:xfrm>
                <a:off x="8701317" y="4395032"/>
                <a:ext cx="3227742" cy="8622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5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1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DE" sz="15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de-DE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DE" sz="1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de-DE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300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400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de-DE" sz="15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1500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46375B4-FCFE-546F-D7B5-E5FFD68C6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317" y="4395032"/>
                <a:ext cx="3227742" cy="862224"/>
              </a:xfrm>
              <a:prstGeom prst="rect">
                <a:avLst/>
              </a:prstGeom>
              <a:blipFill>
                <a:blip r:embed="rId3"/>
                <a:stretch>
                  <a:fillRect l="-391" t="-147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F2A528C0-D780-7C95-5B77-415B57C1F7FD}"/>
              </a:ext>
            </a:extLst>
          </p:cNvPr>
          <p:cNvGrpSpPr/>
          <p:nvPr/>
        </p:nvGrpSpPr>
        <p:grpSpPr>
          <a:xfrm>
            <a:off x="4568815" y="3394757"/>
            <a:ext cx="4012692" cy="2649723"/>
            <a:chOff x="3897696" y="2979000"/>
            <a:chExt cx="3348595" cy="2092872"/>
          </a:xfrm>
        </p:grpSpPr>
        <p:pic>
          <p:nvPicPr>
            <p:cNvPr id="222" name="Picture 221" descr="A traffic lights on a road&#10;&#10;Description automatically generated with medium confidence">
              <a:extLst>
                <a:ext uri="{FF2B5EF4-FFF2-40B4-BE49-F238E27FC236}">
                  <a16:creationId xmlns:a16="http://schemas.microsoft.com/office/drawing/2014/main" id="{FB9CD0C0-79C8-8443-389A-0A371EF48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7696" y="2979000"/>
              <a:ext cx="3348595" cy="2092872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227" name="Rounded Rectangle 226">
              <a:extLst>
                <a:ext uri="{FF2B5EF4-FFF2-40B4-BE49-F238E27FC236}">
                  <a16:creationId xmlns:a16="http://schemas.microsoft.com/office/drawing/2014/main" id="{1F242390-419F-FCCF-BE13-F9FCDC199EB6}"/>
                </a:ext>
              </a:extLst>
            </p:cNvPr>
            <p:cNvSpPr/>
            <p:nvPr/>
          </p:nvSpPr>
          <p:spPr>
            <a:xfrm>
              <a:off x="6268395" y="3694933"/>
              <a:ext cx="82905" cy="11569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7D5F578-ED53-3543-2AB1-18D655DD609E}"/>
                </a:ext>
              </a:extLst>
            </p:cNvPr>
            <p:cNvSpPr txBox="1"/>
            <p:nvPr/>
          </p:nvSpPr>
          <p:spPr>
            <a:xfrm>
              <a:off x="6250026" y="3684734"/>
              <a:ext cx="82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00"/>
                <a:t>0</a:t>
              </a:r>
            </a:p>
          </p:txBody>
        </p:sp>
        <p:sp>
          <p:nvSpPr>
            <p:cNvPr id="231" name="Rounded Rectangle 230">
              <a:extLst>
                <a:ext uri="{FF2B5EF4-FFF2-40B4-BE49-F238E27FC236}">
                  <a16:creationId xmlns:a16="http://schemas.microsoft.com/office/drawing/2014/main" id="{18D15F52-E28F-026E-D856-2ACA1630E546}"/>
                </a:ext>
              </a:extLst>
            </p:cNvPr>
            <p:cNvSpPr/>
            <p:nvPr/>
          </p:nvSpPr>
          <p:spPr>
            <a:xfrm>
              <a:off x="6149569" y="3469044"/>
              <a:ext cx="82905" cy="11569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2" name="Rounded Rectangle 231">
              <a:extLst>
                <a:ext uri="{FF2B5EF4-FFF2-40B4-BE49-F238E27FC236}">
                  <a16:creationId xmlns:a16="http://schemas.microsoft.com/office/drawing/2014/main" id="{FA419B1B-15AD-E169-5A9B-BC0D0915132C}"/>
                </a:ext>
              </a:extLst>
            </p:cNvPr>
            <p:cNvSpPr/>
            <p:nvPr/>
          </p:nvSpPr>
          <p:spPr>
            <a:xfrm>
              <a:off x="6572519" y="3388954"/>
              <a:ext cx="82905" cy="11569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105409EA-F22C-BDF6-4CC7-4E06F28EF6C9}"/>
                </a:ext>
              </a:extLst>
            </p:cNvPr>
            <p:cNvSpPr txBox="1"/>
            <p:nvPr/>
          </p:nvSpPr>
          <p:spPr>
            <a:xfrm>
              <a:off x="6127867" y="3457313"/>
              <a:ext cx="8290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00"/>
                <a:t>1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BD9B7C70-96AE-AC0C-1712-9C9FFAE23EB0}"/>
                </a:ext>
              </a:extLst>
            </p:cNvPr>
            <p:cNvSpPr txBox="1"/>
            <p:nvPr/>
          </p:nvSpPr>
          <p:spPr>
            <a:xfrm>
              <a:off x="6565268" y="3375427"/>
              <a:ext cx="6698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00"/>
                <a:t>3</a:t>
              </a:r>
            </a:p>
          </p:txBody>
        </p:sp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E94BE6CC-6A7D-92D7-EC21-2B5718EB8EBE}"/>
                </a:ext>
              </a:extLst>
            </p:cNvPr>
            <p:cNvSpPr/>
            <p:nvPr/>
          </p:nvSpPr>
          <p:spPr>
            <a:xfrm>
              <a:off x="4790550" y="3357742"/>
              <a:ext cx="82905" cy="11569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A1086C74-FB39-D829-9159-A0A7EC8621F5}"/>
                </a:ext>
              </a:extLst>
            </p:cNvPr>
            <p:cNvSpPr txBox="1"/>
            <p:nvPr/>
          </p:nvSpPr>
          <p:spPr>
            <a:xfrm flipH="1">
              <a:off x="4792783" y="3341238"/>
              <a:ext cx="457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00"/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D5B4ABC-1418-3901-5D63-AA6A0D2CDB0B}"/>
              </a:ext>
            </a:extLst>
          </p:cNvPr>
          <p:cNvGrpSpPr/>
          <p:nvPr/>
        </p:nvGrpSpPr>
        <p:grpSpPr>
          <a:xfrm>
            <a:off x="492015" y="3384273"/>
            <a:ext cx="4012691" cy="2649723"/>
            <a:chOff x="371519" y="2979000"/>
            <a:chExt cx="3348595" cy="2092872"/>
          </a:xfrm>
        </p:grpSpPr>
        <p:pic>
          <p:nvPicPr>
            <p:cNvPr id="221" name="Picture 220" descr="A traffic lights on a road&#10;&#10;Description automatically generated with medium confidence">
              <a:extLst>
                <a:ext uri="{FF2B5EF4-FFF2-40B4-BE49-F238E27FC236}">
                  <a16:creationId xmlns:a16="http://schemas.microsoft.com/office/drawing/2014/main" id="{4050D0F4-3E43-1F09-7725-366CDA903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519" y="2979000"/>
              <a:ext cx="3348595" cy="2092872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240" name="Rounded Rectangle 239">
              <a:extLst>
                <a:ext uri="{FF2B5EF4-FFF2-40B4-BE49-F238E27FC236}">
                  <a16:creationId xmlns:a16="http://schemas.microsoft.com/office/drawing/2014/main" id="{C5AE70AB-4F62-2B5F-1C47-1A261BB9A047}"/>
                </a:ext>
              </a:extLst>
            </p:cNvPr>
            <p:cNvSpPr/>
            <p:nvPr/>
          </p:nvSpPr>
          <p:spPr>
            <a:xfrm>
              <a:off x="1345779" y="3500796"/>
              <a:ext cx="82905" cy="11569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2" name="Rounded Rectangle 241">
              <a:extLst>
                <a:ext uri="{FF2B5EF4-FFF2-40B4-BE49-F238E27FC236}">
                  <a16:creationId xmlns:a16="http://schemas.microsoft.com/office/drawing/2014/main" id="{45DEA9FC-F020-293F-5F09-04803DE79F5F}"/>
                </a:ext>
              </a:extLst>
            </p:cNvPr>
            <p:cNvSpPr/>
            <p:nvPr/>
          </p:nvSpPr>
          <p:spPr>
            <a:xfrm>
              <a:off x="3052810" y="3379873"/>
              <a:ext cx="82905" cy="11569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C30E9337-28BF-CDA4-2D4A-F67B537D3CCC}"/>
                </a:ext>
              </a:extLst>
            </p:cNvPr>
            <p:cNvSpPr/>
            <p:nvPr/>
          </p:nvSpPr>
          <p:spPr>
            <a:xfrm>
              <a:off x="2732718" y="3691388"/>
              <a:ext cx="82905" cy="11569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33F454E6-71CE-38B0-F2AA-BE38856A7506}"/>
                </a:ext>
              </a:extLst>
            </p:cNvPr>
            <p:cNvSpPr txBox="1"/>
            <p:nvPr/>
          </p:nvSpPr>
          <p:spPr>
            <a:xfrm>
              <a:off x="2738343" y="3676847"/>
              <a:ext cx="457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00"/>
                <a:t>0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EB4DB4F7-0B71-DF92-B1A2-0CB5909E1087}"/>
                </a:ext>
              </a:extLst>
            </p:cNvPr>
            <p:cNvSpPr txBox="1"/>
            <p:nvPr/>
          </p:nvSpPr>
          <p:spPr>
            <a:xfrm flipH="1">
              <a:off x="3055793" y="3363063"/>
              <a:ext cx="457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00"/>
                <a:t>2</a:t>
              </a: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145FDD40-7CBF-E515-BFF4-0980937E6EE4}"/>
                </a:ext>
              </a:extLst>
            </p:cNvPr>
            <p:cNvSpPr txBox="1"/>
            <p:nvPr/>
          </p:nvSpPr>
          <p:spPr>
            <a:xfrm>
              <a:off x="1345547" y="3483623"/>
              <a:ext cx="4571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700"/>
                <a:t>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1096578-85F0-B025-9D64-5CDA198FB0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29" y="2331850"/>
            <a:ext cx="7664738" cy="676800"/>
          </a:xfrm>
          <a:prstGeom prst="rect">
            <a:avLst/>
          </a:prstGeom>
        </p:spPr>
      </p:pic>
      <p:sp>
        <p:nvSpPr>
          <p:cNvPr id="11" name="CustomShape 1">
            <a:extLst>
              <a:ext uri="{FF2B5EF4-FFF2-40B4-BE49-F238E27FC236}">
                <a16:creationId xmlns:a16="http://schemas.microsoft.com/office/drawing/2014/main" id="{6CC90F2A-1A10-91F6-BDB1-DF16DDAF830A}"/>
              </a:ext>
            </a:extLst>
          </p:cNvPr>
          <p:cNvSpPr/>
          <p:nvPr/>
        </p:nvSpPr>
        <p:spPr>
          <a:xfrm>
            <a:off x="371520" y="623160"/>
            <a:ext cx="11446920" cy="67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hr-HR" sz="4400" b="1" spc="-1" dirty="0">
                <a:solidFill>
                  <a:srgbClr val="0065BD"/>
                </a:solidFill>
                <a:latin typeface="Calibri"/>
              </a:rPr>
              <a:t>Solution Approach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82D5FD-ADBD-07DA-FE64-04A2B9C529F1}"/>
              </a:ext>
            </a:extLst>
          </p:cNvPr>
          <p:cNvSpPr txBox="1"/>
          <p:nvPr/>
        </p:nvSpPr>
        <p:spPr>
          <a:xfrm>
            <a:off x="690835" y="1748073"/>
            <a:ext cx="2160000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>
                <a:latin typeface="Calibri" panose="020F0502020204030204" pitchFamily="34" charset="0"/>
                <a:cs typeface="Calibri" panose="020F0502020204030204" pitchFamily="34" charset="0"/>
              </a:rPr>
              <a:t>Data Association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A9110-4862-36C8-BA15-FF94F8B1D7BD}"/>
              </a:ext>
            </a:extLst>
          </p:cNvPr>
          <p:cNvSpPr/>
          <p:nvPr/>
        </p:nvSpPr>
        <p:spPr>
          <a:xfrm>
            <a:off x="313648" y="6528620"/>
            <a:ext cx="10388100" cy="218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23.02.2024</a:t>
            </a:r>
            <a:r>
              <a:rPr lang="en-DE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</a:t>
            </a:r>
            <a:r>
              <a:rPr lang="en-GB" sz="102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Monocular Roadside 3D Perception based on Instance Segmentation 						       </a:t>
            </a:r>
            <a:r>
              <a:rPr lang="en-GB" sz="102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Bach Ngoc Doan</a:t>
            </a:r>
            <a:endParaRPr lang="en-DE" sz="102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38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5900</TotalTime>
  <Words>4767</Words>
  <Application>Microsoft Macintosh PowerPoint</Application>
  <PresentationFormat>Widescreen</PresentationFormat>
  <Paragraphs>472</Paragraphs>
  <Slides>25</Slides>
  <Notes>25</Notes>
  <HiddenSlides>0</HiddenSlides>
  <MMClips>8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CharterBT</vt:lpstr>
      <vt:lpstr>NimbusSanL</vt:lpstr>
      <vt:lpstr>SFTT1095</vt:lpstr>
      <vt:lpstr>Aptos</vt:lpstr>
      <vt:lpstr>Arial</vt:lpstr>
      <vt:lpstr>Calibri</vt:lpstr>
      <vt:lpstr>Cambria Math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Technische Universität München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Florian Walter</dc:creator>
  <dc:description/>
  <cp:lastModifiedBy>bachngoc doan</cp:lastModifiedBy>
  <cp:revision>127</cp:revision>
  <dcterms:created xsi:type="dcterms:W3CDTF">2019-08-14T14:18:55Z</dcterms:created>
  <dcterms:modified xsi:type="dcterms:W3CDTF">2024-02-23T09:42:17Z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Technische Universität München</vt:lpwstr>
  </property>
  <property fmtid="{D5CDD505-2E9C-101B-9397-08002B2CF9AE}" pid="4" name="HiddenSlides">
    <vt:i4>1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2</vt:i4>
  </property>
  <property fmtid="{D5CDD505-2E9C-101B-9397-08002B2CF9AE}" pid="8" name="Manager">
    <vt:lpwstr>knoll@mytum.de</vt:lpwstr>
  </property>
  <property fmtid="{D5CDD505-2E9C-101B-9397-08002B2CF9AE}" pid="9" name="Notes">
    <vt:i4>17</vt:i4>
  </property>
  <property fmtid="{D5CDD505-2E9C-101B-9397-08002B2CF9AE}" pid="10" name="PresentationFormat">
    <vt:lpwstr>Breitbild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27</vt:i4>
  </property>
</Properties>
</file>